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3" r:id="rId4"/>
  </p:sldMasterIdLst>
  <p:notesMasterIdLst>
    <p:notesMasterId r:id="rId32"/>
  </p:notesMasterIdLst>
  <p:handoutMasterIdLst>
    <p:handoutMasterId r:id="rId33"/>
  </p:handoutMasterIdLst>
  <p:sldIdLst>
    <p:sldId id="318" r:id="rId5"/>
    <p:sldId id="349" r:id="rId6"/>
    <p:sldId id="368" r:id="rId7"/>
    <p:sldId id="372" r:id="rId8"/>
    <p:sldId id="369" r:id="rId9"/>
    <p:sldId id="356" r:id="rId10"/>
    <p:sldId id="319" r:id="rId11"/>
    <p:sldId id="360" r:id="rId12"/>
    <p:sldId id="357" r:id="rId13"/>
    <p:sldId id="358" r:id="rId14"/>
    <p:sldId id="359" r:id="rId15"/>
    <p:sldId id="361" r:id="rId16"/>
    <p:sldId id="362" r:id="rId17"/>
    <p:sldId id="363" r:id="rId18"/>
    <p:sldId id="364" r:id="rId19"/>
    <p:sldId id="365" r:id="rId20"/>
    <p:sldId id="367" r:id="rId21"/>
    <p:sldId id="366" r:id="rId22"/>
    <p:sldId id="355" r:id="rId23"/>
    <p:sldId id="373" r:id="rId24"/>
    <p:sldId id="371" r:id="rId25"/>
    <p:sldId id="376" r:id="rId26"/>
    <p:sldId id="370" r:id="rId27"/>
    <p:sldId id="377" r:id="rId28"/>
    <p:sldId id="375" r:id="rId29"/>
    <p:sldId id="378" r:id="rId30"/>
    <p:sldId id="326" r:id="rId31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8412"/>
    <a:srgbClr val="394404"/>
    <a:srgbClr val="5F6F0F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87085" autoAdjust="0"/>
  </p:normalViewPr>
  <p:slideViewPr>
    <p:cSldViewPr>
      <p:cViewPr varScale="1">
        <p:scale>
          <a:sx n="60" d="100"/>
          <a:sy n="60" d="100"/>
        </p:scale>
        <p:origin x="880" y="4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8" d="100"/>
          <a:sy n="88" d="100"/>
        </p:scale>
        <p:origin x="2478" y="6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0C80EED-B1CE-40DC-81A4-524FB6172F25}" type="doc">
      <dgm:prSet loTypeId="urn:microsoft.com/office/officeart/2005/8/layout/target2" loCatId="relationship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CO"/>
        </a:p>
      </dgm:t>
    </dgm:pt>
    <dgm:pt modelId="{A244F5D6-A7E2-4613-9029-810EE70D9928}">
      <dgm:prSet/>
      <dgm:spPr/>
      <dgm:t>
        <a:bodyPr/>
        <a:lstStyle/>
        <a:p>
          <a:r>
            <a:rPr lang="es-MX" dirty="0"/>
            <a:t>Base de datos</a:t>
          </a:r>
          <a:endParaRPr lang="es-CO" dirty="0"/>
        </a:p>
      </dgm:t>
    </dgm:pt>
    <dgm:pt modelId="{D9B111CD-C4B8-4D8F-AFDE-55FD20428399}" type="parTrans" cxnId="{D7800C8D-BA4B-421B-BBE8-CF604B48F413}">
      <dgm:prSet/>
      <dgm:spPr/>
      <dgm:t>
        <a:bodyPr/>
        <a:lstStyle/>
        <a:p>
          <a:endParaRPr lang="es-CO"/>
        </a:p>
      </dgm:t>
    </dgm:pt>
    <dgm:pt modelId="{4461B383-2E05-40DB-8EE8-BA98F7651F29}" type="sibTrans" cxnId="{D7800C8D-BA4B-421B-BBE8-CF604B48F413}">
      <dgm:prSet/>
      <dgm:spPr/>
      <dgm:t>
        <a:bodyPr/>
        <a:lstStyle/>
        <a:p>
          <a:endParaRPr lang="es-CO"/>
        </a:p>
      </dgm:t>
    </dgm:pt>
    <dgm:pt modelId="{9C109D42-30BA-4400-BD70-4EBE69643FFB}">
      <dgm:prSet/>
      <dgm:spPr/>
      <dgm:t>
        <a:bodyPr/>
        <a:lstStyle/>
        <a:p>
          <a:r>
            <a:rPr lang="es-MX" dirty="0"/>
            <a:t>Colecciones (una a muchas)</a:t>
          </a:r>
          <a:endParaRPr lang="es-CO" dirty="0"/>
        </a:p>
      </dgm:t>
    </dgm:pt>
    <dgm:pt modelId="{15CA8B2B-D0F1-40C7-82FB-6706AB33EA06}" type="parTrans" cxnId="{0E8B3353-1426-495F-9ECE-842117BCC147}">
      <dgm:prSet/>
      <dgm:spPr/>
      <dgm:t>
        <a:bodyPr/>
        <a:lstStyle/>
        <a:p>
          <a:endParaRPr lang="es-CO"/>
        </a:p>
      </dgm:t>
    </dgm:pt>
    <dgm:pt modelId="{8914C9A9-B020-4F69-9AAF-4B8956FCD34B}" type="sibTrans" cxnId="{0E8B3353-1426-495F-9ECE-842117BCC147}">
      <dgm:prSet/>
      <dgm:spPr/>
      <dgm:t>
        <a:bodyPr/>
        <a:lstStyle/>
        <a:p>
          <a:endParaRPr lang="es-CO"/>
        </a:p>
      </dgm:t>
    </dgm:pt>
    <dgm:pt modelId="{4DAAA5A2-BC72-436D-9B36-2D621F25AEB5}">
      <dgm:prSet/>
      <dgm:spPr/>
      <dgm:t>
        <a:bodyPr/>
        <a:lstStyle/>
        <a:p>
          <a:r>
            <a:rPr lang="es-MX" dirty="0"/>
            <a:t>Documentos</a:t>
          </a:r>
          <a:endParaRPr lang="es-CO" dirty="0"/>
        </a:p>
      </dgm:t>
    </dgm:pt>
    <dgm:pt modelId="{A444EAD3-AC2F-423C-A748-E2850DBDD9A9}" type="parTrans" cxnId="{D3B017BB-92DE-42AB-81BD-1CB801E51642}">
      <dgm:prSet/>
      <dgm:spPr/>
      <dgm:t>
        <a:bodyPr/>
        <a:lstStyle/>
        <a:p>
          <a:endParaRPr lang="es-CO"/>
        </a:p>
      </dgm:t>
    </dgm:pt>
    <dgm:pt modelId="{8D6E04ED-BC5D-45A4-B65F-144F052977CE}" type="sibTrans" cxnId="{D3B017BB-92DE-42AB-81BD-1CB801E51642}">
      <dgm:prSet/>
      <dgm:spPr/>
      <dgm:t>
        <a:bodyPr/>
        <a:lstStyle/>
        <a:p>
          <a:endParaRPr lang="es-CO"/>
        </a:p>
      </dgm:t>
    </dgm:pt>
    <dgm:pt modelId="{B91730D4-1763-45EB-8F75-F75DB642182A}" type="pres">
      <dgm:prSet presAssocID="{10C80EED-B1CE-40DC-81A4-524FB6172F25}" presName="Name0" presStyleCnt="0">
        <dgm:presLayoutVars>
          <dgm:chMax val="3"/>
          <dgm:chPref val="1"/>
          <dgm:dir/>
          <dgm:animLvl val="lvl"/>
          <dgm:resizeHandles/>
        </dgm:presLayoutVars>
      </dgm:prSet>
      <dgm:spPr/>
    </dgm:pt>
    <dgm:pt modelId="{CF37017A-AF75-4CEC-8F93-EE6626A422FD}" type="pres">
      <dgm:prSet presAssocID="{10C80EED-B1CE-40DC-81A4-524FB6172F25}" presName="outerBox" presStyleCnt="0"/>
      <dgm:spPr/>
    </dgm:pt>
    <dgm:pt modelId="{6E464F01-939E-4458-9408-A63CB4BAD6DB}" type="pres">
      <dgm:prSet presAssocID="{10C80EED-B1CE-40DC-81A4-524FB6172F25}" presName="outerBoxParent" presStyleLbl="node1" presStyleIdx="0" presStyleCnt="3" custLinFactNeighborX="-5514" custLinFactNeighborY="-31720"/>
      <dgm:spPr/>
    </dgm:pt>
    <dgm:pt modelId="{28EF4174-13A1-4F53-8EF0-43790D6E77A9}" type="pres">
      <dgm:prSet presAssocID="{10C80EED-B1CE-40DC-81A4-524FB6172F25}" presName="outerBoxChildren" presStyleCnt="0"/>
      <dgm:spPr/>
    </dgm:pt>
    <dgm:pt modelId="{F87C3C9D-B783-44F3-8B7E-A1E199F62DBB}" type="pres">
      <dgm:prSet presAssocID="{10C80EED-B1CE-40DC-81A4-524FB6172F25}" presName="middleBox" presStyleCnt="0"/>
      <dgm:spPr/>
    </dgm:pt>
    <dgm:pt modelId="{F482DB06-9D63-4C22-947B-958A84CCF4F1}" type="pres">
      <dgm:prSet presAssocID="{10C80EED-B1CE-40DC-81A4-524FB6172F25}" presName="middleBoxParent" presStyleLbl="node1" presStyleIdx="1" presStyleCnt="3"/>
      <dgm:spPr/>
    </dgm:pt>
    <dgm:pt modelId="{76A50E9E-E56F-4E76-BE92-839213F7F48C}" type="pres">
      <dgm:prSet presAssocID="{10C80EED-B1CE-40DC-81A4-524FB6172F25}" presName="middleBoxChildren" presStyleCnt="0"/>
      <dgm:spPr/>
    </dgm:pt>
    <dgm:pt modelId="{CC440DF4-CD91-4FAA-A95F-8CA87F1A7712}" type="pres">
      <dgm:prSet presAssocID="{10C80EED-B1CE-40DC-81A4-524FB6172F25}" presName="centerBox" presStyleCnt="0"/>
      <dgm:spPr/>
    </dgm:pt>
    <dgm:pt modelId="{342F0E79-68A5-4107-BA7A-0ED423E92CCC}" type="pres">
      <dgm:prSet presAssocID="{10C80EED-B1CE-40DC-81A4-524FB6172F25}" presName="centerBoxParent" presStyleLbl="node1" presStyleIdx="2" presStyleCnt="3"/>
      <dgm:spPr/>
    </dgm:pt>
  </dgm:ptLst>
  <dgm:cxnLst>
    <dgm:cxn modelId="{2228695B-6E55-4047-8D38-E29ACD620CA9}" type="presOf" srcId="{4DAAA5A2-BC72-436D-9B36-2D621F25AEB5}" destId="{342F0E79-68A5-4107-BA7A-0ED423E92CCC}" srcOrd="0" destOrd="0" presId="urn:microsoft.com/office/officeart/2005/8/layout/target2"/>
    <dgm:cxn modelId="{AA6DBC6A-7B85-4A79-B6EA-9A1A43C495C4}" type="presOf" srcId="{9C109D42-30BA-4400-BD70-4EBE69643FFB}" destId="{F482DB06-9D63-4C22-947B-958A84CCF4F1}" srcOrd="0" destOrd="0" presId="urn:microsoft.com/office/officeart/2005/8/layout/target2"/>
    <dgm:cxn modelId="{0E8B3353-1426-495F-9ECE-842117BCC147}" srcId="{10C80EED-B1CE-40DC-81A4-524FB6172F25}" destId="{9C109D42-30BA-4400-BD70-4EBE69643FFB}" srcOrd="1" destOrd="0" parTransId="{15CA8B2B-D0F1-40C7-82FB-6706AB33EA06}" sibTransId="{8914C9A9-B020-4F69-9AAF-4B8956FCD34B}"/>
    <dgm:cxn modelId="{6F580075-0A22-44F6-9B4C-6685FB191A52}" type="presOf" srcId="{10C80EED-B1CE-40DC-81A4-524FB6172F25}" destId="{B91730D4-1763-45EB-8F75-F75DB642182A}" srcOrd="0" destOrd="0" presId="urn:microsoft.com/office/officeart/2005/8/layout/target2"/>
    <dgm:cxn modelId="{D7800C8D-BA4B-421B-BBE8-CF604B48F413}" srcId="{10C80EED-B1CE-40DC-81A4-524FB6172F25}" destId="{A244F5D6-A7E2-4613-9029-810EE70D9928}" srcOrd="0" destOrd="0" parTransId="{D9B111CD-C4B8-4D8F-AFDE-55FD20428399}" sibTransId="{4461B383-2E05-40DB-8EE8-BA98F7651F29}"/>
    <dgm:cxn modelId="{D3B017BB-92DE-42AB-81BD-1CB801E51642}" srcId="{10C80EED-B1CE-40DC-81A4-524FB6172F25}" destId="{4DAAA5A2-BC72-436D-9B36-2D621F25AEB5}" srcOrd="2" destOrd="0" parTransId="{A444EAD3-AC2F-423C-A748-E2850DBDD9A9}" sibTransId="{8D6E04ED-BC5D-45A4-B65F-144F052977CE}"/>
    <dgm:cxn modelId="{215128C0-F45A-47BD-9B28-C157753B2ED3}" type="presOf" srcId="{A244F5D6-A7E2-4613-9029-810EE70D9928}" destId="{6E464F01-939E-4458-9408-A63CB4BAD6DB}" srcOrd="0" destOrd="0" presId="urn:microsoft.com/office/officeart/2005/8/layout/target2"/>
    <dgm:cxn modelId="{5E0BA719-CDB9-4513-861A-D181590958C9}" type="presParOf" srcId="{B91730D4-1763-45EB-8F75-F75DB642182A}" destId="{CF37017A-AF75-4CEC-8F93-EE6626A422FD}" srcOrd="0" destOrd="0" presId="urn:microsoft.com/office/officeart/2005/8/layout/target2"/>
    <dgm:cxn modelId="{0F705534-1428-4F2D-96AF-C141B7B8BA88}" type="presParOf" srcId="{CF37017A-AF75-4CEC-8F93-EE6626A422FD}" destId="{6E464F01-939E-4458-9408-A63CB4BAD6DB}" srcOrd="0" destOrd="0" presId="urn:microsoft.com/office/officeart/2005/8/layout/target2"/>
    <dgm:cxn modelId="{E16DCE17-120D-4482-9071-19229F183D48}" type="presParOf" srcId="{CF37017A-AF75-4CEC-8F93-EE6626A422FD}" destId="{28EF4174-13A1-4F53-8EF0-43790D6E77A9}" srcOrd="1" destOrd="0" presId="urn:microsoft.com/office/officeart/2005/8/layout/target2"/>
    <dgm:cxn modelId="{B36ADCC0-9C6E-4DC7-984B-6E22AA63C15D}" type="presParOf" srcId="{B91730D4-1763-45EB-8F75-F75DB642182A}" destId="{F87C3C9D-B783-44F3-8B7E-A1E199F62DBB}" srcOrd="1" destOrd="0" presId="urn:microsoft.com/office/officeart/2005/8/layout/target2"/>
    <dgm:cxn modelId="{C6B912C4-F363-4C27-88C7-B57DEEED55B9}" type="presParOf" srcId="{F87C3C9D-B783-44F3-8B7E-A1E199F62DBB}" destId="{F482DB06-9D63-4C22-947B-958A84CCF4F1}" srcOrd="0" destOrd="0" presId="urn:microsoft.com/office/officeart/2005/8/layout/target2"/>
    <dgm:cxn modelId="{360D9315-61EF-441B-86A1-CE5C83B912CA}" type="presParOf" srcId="{F87C3C9D-B783-44F3-8B7E-A1E199F62DBB}" destId="{76A50E9E-E56F-4E76-BE92-839213F7F48C}" srcOrd="1" destOrd="0" presId="urn:microsoft.com/office/officeart/2005/8/layout/target2"/>
    <dgm:cxn modelId="{6E1E3463-5D70-443A-BCA8-C43528CDCAFF}" type="presParOf" srcId="{B91730D4-1763-45EB-8F75-F75DB642182A}" destId="{CC440DF4-CD91-4FAA-A95F-8CA87F1A7712}" srcOrd="2" destOrd="0" presId="urn:microsoft.com/office/officeart/2005/8/layout/target2"/>
    <dgm:cxn modelId="{F58CAC80-88E1-4DD9-BFAD-18E3B391E25F}" type="presParOf" srcId="{CC440DF4-CD91-4FAA-A95F-8CA87F1A7712}" destId="{342F0E79-68A5-4107-BA7A-0ED423E92CCC}" srcOrd="0" destOrd="0" presId="urn:microsoft.com/office/officeart/2005/8/layout/targe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94935D1-7CED-434A-AAA3-61A0E1E4B9B3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CO"/>
        </a:p>
      </dgm:t>
    </dgm:pt>
    <dgm:pt modelId="{4B0D94E9-1963-448F-85A0-D2991DE22DDB}">
      <dgm:prSet/>
      <dgm:spPr/>
      <dgm:t>
        <a:bodyPr/>
        <a:lstStyle/>
        <a:p>
          <a:r>
            <a:rPr lang="es-MX" b="1"/>
            <a:t>Insertar insert</a:t>
          </a:r>
          <a:endParaRPr lang="es-CO"/>
        </a:p>
      </dgm:t>
    </dgm:pt>
    <dgm:pt modelId="{7B5C4B4A-EDE6-4713-B048-BFCD5F288A81}" type="parTrans" cxnId="{5D6531CD-105F-412A-952F-19DFD1CA87D3}">
      <dgm:prSet/>
      <dgm:spPr/>
      <dgm:t>
        <a:bodyPr/>
        <a:lstStyle/>
        <a:p>
          <a:endParaRPr lang="es-CO"/>
        </a:p>
      </dgm:t>
    </dgm:pt>
    <dgm:pt modelId="{0D72BA23-D095-4A45-9D6C-2ED7516113AF}" type="sibTrans" cxnId="{5D6531CD-105F-412A-952F-19DFD1CA87D3}">
      <dgm:prSet/>
      <dgm:spPr/>
      <dgm:t>
        <a:bodyPr/>
        <a:lstStyle/>
        <a:p>
          <a:endParaRPr lang="es-CO"/>
        </a:p>
      </dgm:t>
    </dgm:pt>
    <dgm:pt modelId="{DA1F64E7-86C5-4469-915F-1C4C48017AB3}">
      <dgm:prSet/>
      <dgm:spPr/>
      <dgm:t>
        <a:bodyPr/>
        <a:lstStyle/>
        <a:p>
          <a:r>
            <a:rPr lang="es-MX" b="1" dirty="0"/>
            <a:t>Actualizar: </a:t>
          </a:r>
          <a:r>
            <a:rPr lang="es-MX" b="1" dirty="0" err="1"/>
            <a:t>update</a:t>
          </a:r>
          <a:endParaRPr lang="es-CO" dirty="0"/>
        </a:p>
      </dgm:t>
    </dgm:pt>
    <dgm:pt modelId="{FA821FF5-3B6C-47D6-9E68-538D1B72F3A5}" type="parTrans" cxnId="{F3CA58AD-39E6-4FC2-B3B9-6624580F201C}">
      <dgm:prSet/>
      <dgm:spPr/>
      <dgm:t>
        <a:bodyPr/>
        <a:lstStyle/>
        <a:p>
          <a:endParaRPr lang="es-CO"/>
        </a:p>
      </dgm:t>
    </dgm:pt>
    <dgm:pt modelId="{22ADA7ED-1B10-43CF-AB0D-DCCC720D44AE}" type="sibTrans" cxnId="{F3CA58AD-39E6-4FC2-B3B9-6624580F201C}">
      <dgm:prSet/>
      <dgm:spPr/>
      <dgm:t>
        <a:bodyPr/>
        <a:lstStyle/>
        <a:p>
          <a:endParaRPr lang="es-CO"/>
        </a:p>
      </dgm:t>
    </dgm:pt>
    <dgm:pt modelId="{4EF4B569-D9C7-47EF-B56B-DEEAD0AF76A9}">
      <dgm:prSet/>
      <dgm:spPr/>
      <dgm:t>
        <a:bodyPr/>
        <a:lstStyle/>
        <a:p>
          <a:r>
            <a:rPr lang="es-MX" b="1"/>
            <a:t>Borrar:  delete</a:t>
          </a:r>
          <a:endParaRPr lang="es-CO"/>
        </a:p>
      </dgm:t>
    </dgm:pt>
    <dgm:pt modelId="{9A735046-3CD4-4C82-BCCF-0963F6C862D6}" type="parTrans" cxnId="{925C8C73-31D3-4CEC-98D8-59B85DAEFBCF}">
      <dgm:prSet/>
      <dgm:spPr/>
      <dgm:t>
        <a:bodyPr/>
        <a:lstStyle/>
        <a:p>
          <a:endParaRPr lang="es-CO"/>
        </a:p>
      </dgm:t>
    </dgm:pt>
    <dgm:pt modelId="{A18774BA-3F59-46D4-ABE6-7AF4C14EEAB1}" type="sibTrans" cxnId="{925C8C73-31D3-4CEC-98D8-59B85DAEFBCF}">
      <dgm:prSet/>
      <dgm:spPr/>
      <dgm:t>
        <a:bodyPr/>
        <a:lstStyle/>
        <a:p>
          <a:endParaRPr lang="es-CO"/>
        </a:p>
      </dgm:t>
    </dgm:pt>
    <dgm:pt modelId="{77984BA4-A593-455C-9673-28183A95D61A}">
      <dgm:prSet/>
      <dgm:spPr/>
      <dgm:t>
        <a:bodyPr/>
        <a:lstStyle/>
        <a:p>
          <a:r>
            <a:rPr lang="es-MX" b="1"/>
            <a:t>Consultar: find</a:t>
          </a:r>
          <a:endParaRPr lang="es-CO"/>
        </a:p>
      </dgm:t>
    </dgm:pt>
    <dgm:pt modelId="{CF5601BA-6AC3-4199-9F28-80146BBECEEA}" type="parTrans" cxnId="{BC3FB3D1-9248-4621-B977-EEC42358AFE0}">
      <dgm:prSet/>
      <dgm:spPr/>
      <dgm:t>
        <a:bodyPr/>
        <a:lstStyle/>
        <a:p>
          <a:endParaRPr lang="es-CO"/>
        </a:p>
      </dgm:t>
    </dgm:pt>
    <dgm:pt modelId="{C85F184B-8823-4629-BDCB-920B05B1F91B}" type="sibTrans" cxnId="{BC3FB3D1-9248-4621-B977-EEC42358AFE0}">
      <dgm:prSet/>
      <dgm:spPr/>
      <dgm:t>
        <a:bodyPr/>
        <a:lstStyle/>
        <a:p>
          <a:endParaRPr lang="es-CO"/>
        </a:p>
      </dgm:t>
    </dgm:pt>
    <dgm:pt modelId="{BE6EE708-F2F2-44C3-BBA1-D16B9FB190F2}" type="pres">
      <dgm:prSet presAssocID="{E94935D1-7CED-434A-AAA3-61A0E1E4B9B3}" presName="matrix" presStyleCnt="0">
        <dgm:presLayoutVars>
          <dgm:chMax val="1"/>
          <dgm:dir/>
          <dgm:resizeHandles val="exact"/>
        </dgm:presLayoutVars>
      </dgm:prSet>
      <dgm:spPr/>
    </dgm:pt>
    <dgm:pt modelId="{5414B517-C212-4C0B-B210-B3842769EDE9}" type="pres">
      <dgm:prSet presAssocID="{E94935D1-7CED-434A-AAA3-61A0E1E4B9B3}" presName="diamond" presStyleLbl="bgShp" presStyleIdx="0" presStyleCnt="1"/>
      <dgm:spPr/>
    </dgm:pt>
    <dgm:pt modelId="{05B1F287-5C80-46E1-8065-B8D0017F1E38}" type="pres">
      <dgm:prSet presAssocID="{E94935D1-7CED-434A-AAA3-61A0E1E4B9B3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D3C7E37D-D5B6-4D21-8108-03E9092408F0}" type="pres">
      <dgm:prSet presAssocID="{E94935D1-7CED-434A-AAA3-61A0E1E4B9B3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5C9899AF-7611-4C0F-89AE-703D4E31806A}" type="pres">
      <dgm:prSet presAssocID="{E94935D1-7CED-434A-AAA3-61A0E1E4B9B3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1D8B0A33-B450-4C1E-8CF1-C7E5F89B92BC}" type="pres">
      <dgm:prSet presAssocID="{E94935D1-7CED-434A-AAA3-61A0E1E4B9B3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11D5F21B-1B0E-4AEB-B288-8B66A23022CA}" type="presOf" srcId="{4B0D94E9-1963-448F-85A0-D2991DE22DDB}" destId="{05B1F287-5C80-46E1-8065-B8D0017F1E38}" srcOrd="0" destOrd="0" presId="urn:microsoft.com/office/officeart/2005/8/layout/matrix3"/>
    <dgm:cxn modelId="{5663761E-D18E-4AF9-8C21-7D88FFB206C1}" type="presOf" srcId="{E94935D1-7CED-434A-AAA3-61A0E1E4B9B3}" destId="{BE6EE708-F2F2-44C3-BBA1-D16B9FB190F2}" srcOrd="0" destOrd="0" presId="urn:microsoft.com/office/officeart/2005/8/layout/matrix3"/>
    <dgm:cxn modelId="{CDF1B840-F4CE-405E-9F47-1723D7DAB110}" type="presOf" srcId="{77984BA4-A593-455C-9673-28183A95D61A}" destId="{1D8B0A33-B450-4C1E-8CF1-C7E5F89B92BC}" srcOrd="0" destOrd="0" presId="urn:microsoft.com/office/officeart/2005/8/layout/matrix3"/>
    <dgm:cxn modelId="{AF0E334D-875E-497F-8E71-48FE8211C6FA}" type="presOf" srcId="{4EF4B569-D9C7-47EF-B56B-DEEAD0AF76A9}" destId="{5C9899AF-7611-4C0F-89AE-703D4E31806A}" srcOrd="0" destOrd="0" presId="urn:microsoft.com/office/officeart/2005/8/layout/matrix3"/>
    <dgm:cxn modelId="{925C8C73-31D3-4CEC-98D8-59B85DAEFBCF}" srcId="{E94935D1-7CED-434A-AAA3-61A0E1E4B9B3}" destId="{4EF4B569-D9C7-47EF-B56B-DEEAD0AF76A9}" srcOrd="2" destOrd="0" parTransId="{9A735046-3CD4-4C82-BCCF-0963F6C862D6}" sibTransId="{A18774BA-3F59-46D4-ABE6-7AF4C14EEAB1}"/>
    <dgm:cxn modelId="{F3CA58AD-39E6-4FC2-B3B9-6624580F201C}" srcId="{E94935D1-7CED-434A-AAA3-61A0E1E4B9B3}" destId="{DA1F64E7-86C5-4469-915F-1C4C48017AB3}" srcOrd="1" destOrd="0" parTransId="{FA821FF5-3B6C-47D6-9E68-538D1B72F3A5}" sibTransId="{22ADA7ED-1B10-43CF-AB0D-DCCC720D44AE}"/>
    <dgm:cxn modelId="{5D6531CD-105F-412A-952F-19DFD1CA87D3}" srcId="{E94935D1-7CED-434A-AAA3-61A0E1E4B9B3}" destId="{4B0D94E9-1963-448F-85A0-D2991DE22DDB}" srcOrd="0" destOrd="0" parTransId="{7B5C4B4A-EDE6-4713-B048-BFCD5F288A81}" sibTransId="{0D72BA23-D095-4A45-9D6C-2ED7516113AF}"/>
    <dgm:cxn modelId="{BC3FB3D1-9248-4621-B977-EEC42358AFE0}" srcId="{E94935D1-7CED-434A-AAA3-61A0E1E4B9B3}" destId="{77984BA4-A593-455C-9673-28183A95D61A}" srcOrd="3" destOrd="0" parTransId="{CF5601BA-6AC3-4199-9F28-80146BBECEEA}" sibTransId="{C85F184B-8823-4629-BDCB-920B05B1F91B}"/>
    <dgm:cxn modelId="{D94B71F4-1166-46EF-A2B4-0ABF8B8A760A}" type="presOf" srcId="{DA1F64E7-86C5-4469-915F-1C4C48017AB3}" destId="{D3C7E37D-D5B6-4D21-8108-03E9092408F0}" srcOrd="0" destOrd="0" presId="urn:microsoft.com/office/officeart/2005/8/layout/matrix3"/>
    <dgm:cxn modelId="{5D27E7BC-42A0-4A29-A689-7B0A04B7975C}" type="presParOf" srcId="{BE6EE708-F2F2-44C3-BBA1-D16B9FB190F2}" destId="{5414B517-C212-4C0B-B210-B3842769EDE9}" srcOrd="0" destOrd="0" presId="urn:microsoft.com/office/officeart/2005/8/layout/matrix3"/>
    <dgm:cxn modelId="{E6330170-B5BA-4CE2-9B9C-148D2C804CB6}" type="presParOf" srcId="{BE6EE708-F2F2-44C3-BBA1-D16B9FB190F2}" destId="{05B1F287-5C80-46E1-8065-B8D0017F1E38}" srcOrd="1" destOrd="0" presId="urn:microsoft.com/office/officeart/2005/8/layout/matrix3"/>
    <dgm:cxn modelId="{29755387-B329-4092-993E-A8A03F7A6BE2}" type="presParOf" srcId="{BE6EE708-F2F2-44C3-BBA1-D16B9FB190F2}" destId="{D3C7E37D-D5B6-4D21-8108-03E9092408F0}" srcOrd="2" destOrd="0" presId="urn:microsoft.com/office/officeart/2005/8/layout/matrix3"/>
    <dgm:cxn modelId="{EE93C8B0-2B11-4C78-9C31-D95AC45F908C}" type="presParOf" srcId="{BE6EE708-F2F2-44C3-BBA1-D16B9FB190F2}" destId="{5C9899AF-7611-4C0F-89AE-703D4E31806A}" srcOrd="3" destOrd="0" presId="urn:microsoft.com/office/officeart/2005/8/layout/matrix3"/>
    <dgm:cxn modelId="{5E429033-8981-47E8-9BF1-F0DF8B4B0F8B}" type="presParOf" srcId="{BE6EE708-F2F2-44C3-BBA1-D16B9FB190F2}" destId="{1D8B0A33-B450-4C1E-8CF1-C7E5F89B92BC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464F01-939E-4458-9408-A63CB4BAD6DB}">
      <dsp:nvSpPr>
        <dsp:cNvPr id="0" name=""/>
        <dsp:cNvSpPr/>
      </dsp:nvSpPr>
      <dsp:spPr>
        <a:xfrm>
          <a:off x="0" y="0"/>
          <a:ext cx="7302210" cy="3287416"/>
        </a:xfrm>
        <a:prstGeom prst="roundRect">
          <a:avLst>
            <a:gd name="adj" fmla="val 85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255140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300" kern="1200" dirty="0"/>
            <a:t>Base de datos</a:t>
          </a:r>
          <a:endParaRPr lang="es-CO" sz="3300" kern="1200" dirty="0"/>
        </a:p>
      </dsp:txBody>
      <dsp:txXfrm>
        <a:off x="81842" y="81842"/>
        <a:ext cx="7138526" cy="3123732"/>
      </dsp:txXfrm>
    </dsp:sp>
    <dsp:sp modelId="{F482DB06-9D63-4C22-947B-958A84CCF4F1}">
      <dsp:nvSpPr>
        <dsp:cNvPr id="0" name=""/>
        <dsp:cNvSpPr/>
      </dsp:nvSpPr>
      <dsp:spPr>
        <a:xfrm>
          <a:off x="182555" y="821854"/>
          <a:ext cx="6937099" cy="2301191"/>
        </a:xfrm>
        <a:prstGeom prst="roundRect">
          <a:avLst>
            <a:gd name="adj" fmla="val 10500"/>
          </a:avLst>
        </a:prstGeom>
        <a:solidFill>
          <a:schemeClr val="accent4">
            <a:hueOff val="-5149638"/>
            <a:satOff val="34644"/>
            <a:lumOff val="-166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461256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300" kern="1200" dirty="0"/>
            <a:t>Colecciones (una a muchas)</a:t>
          </a:r>
          <a:endParaRPr lang="es-CO" sz="3300" kern="1200" dirty="0"/>
        </a:p>
      </dsp:txBody>
      <dsp:txXfrm>
        <a:off x="253325" y="892624"/>
        <a:ext cx="6795559" cy="2159651"/>
      </dsp:txXfrm>
    </dsp:sp>
    <dsp:sp modelId="{342F0E79-68A5-4107-BA7A-0ED423E92CCC}">
      <dsp:nvSpPr>
        <dsp:cNvPr id="0" name=""/>
        <dsp:cNvSpPr/>
      </dsp:nvSpPr>
      <dsp:spPr>
        <a:xfrm>
          <a:off x="365110" y="1643708"/>
          <a:ext cx="6571989" cy="1314966"/>
        </a:xfrm>
        <a:prstGeom prst="roundRect">
          <a:avLst>
            <a:gd name="adj" fmla="val 10500"/>
          </a:avLst>
        </a:prstGeom>
        <a:solidFill>
          <a:schemeClr val="accent4">
            <a:hueOff val="-10299276"/>
            <a:satOff val="69287"/>
            <a:lumOff val="-3333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234696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300" kern="1200" dirty="0"/>
            <a:t>Documentos</a:t>
          </a:r>
          <a:endParaRPr lang="es-CO" sz="3300" kern="1200" dirty="0"/>
        </a:p>
      </dsp:txBody>
      <dsp:txXfrm>
        <a:off x="405550" y="1684148"/>
        <a:ext cx="6491109" cy="12340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4B517-C212-4C0B-B210-B3842769EDE9}">
      <dsp:nvSpPr>
        <dsp:cNvPr id="0" name=""/>
        <dsp:cNvSpPr/>
      </dsp:nvSpPr>
      <dsp:spPr>
        <a:xfrm>
          <a:off x="3708412" y="0"/>
          <a:ext cx="5328591" cy="5328591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B1F287-5C80-46E1-8065-B8D0017F1E38}">
      <dsp:nvSpPr>
        <dsp:cNvPr id="0" name=""/>
        <dsp:cNvSpPr/>
      </dsp:nvSpPr>
      <dsp:spPr>
        <a:xfrm>
          <a:off x="4214628" y="506216"/>
          <a:ext cx="2078150" cy="20781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600" b="1" kern="1200"/>
            <a:t>Insertar insert</a:t>
          </a:r>
          <a:endParaRPr lang="es-CO" sz="2600" kern="1200"/>
        </a:p>
      </dsp:txBody>
      <dsp:txXfrm>
        <a:off x="4316075" y="607663"/>
        <a:ext cx="1875256" cy="1875256"/>
      </dsp:txXfrm>
    </dsp:sp>
    <dsp:sp modelId="{D3C7E37D-D5B6-4D21-8108-03E9092408F0}">
      <dsp:nvSpPr>
        <dsp:cNvPr id="0" name=""/>
        <dsp:cNvSpPr/>
      </dsp:nvSpPr>
      <dsp:spPr>
        <a:xfrm>
          <a:off x="6452636" y="506216"/>
          <a:ext cx="2078150" cy="20781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600" b="1" kern="1200" dirty="0"/>
            <a:t>Actualizar: </a:t>
          </a:r>
          <a:r>
            <a:rPr lang="es-MX" sz="2600" b="1" kern="1200" dirty="0" err="1"/>
            <a:t>update</a:t>
          </a:r>
          <a:endParaRPr lang="es-CO" sz="2600" kern="1200" dirty="0"/>
        </a:p>
      </dsp:txBody>
      <dsp:txXfrm>
        <a:off x="6554083" y="607663"/>
        <a:ext cx="1875256" cy="1875256"/>
      </dsp:txXfrm>
    </dsp:sp>
    <dsp:sp modelId="{5C9899AF-7611-4C0F-89AE-703D4E31806A}">
      <dsp:nvSpPr>
        <dsp:cNvPr id="0" name=""/>
        <dsp:cNvSpPr/>
      </dsp:nvSpPr>
      <dsp:spPr>
        <a:xfrm>
          <a:off x="4214628" y="2744224"/>
          <a:ext cx="2078150" cy="20781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600" b="1" kern="1200"/>
            <a:t>Borrar:  delete</a:t>
          </a:r>
          <a:endParaRPr lang="es-CO" sz="2600" kern="1200"/>
        </a:p>
      </dsp:txBody>
      <dsp:txXfrm>
        <a:off x="4316075" y="2845671"/>
        <a:ext cx="1875256" cy="1875256"/>
      </dsp:txXfrm>
    </dsp:sp>
    <dsp:sp modelId="{1D8B0A33-B450-4C1E-8CF1-C7E5F89B92BC}">
      <dsp:nvSpPr>
        <dsp:cNvPr id="0" name=""/>
        <dsp:cNvSpPr/>
      </dsp:nvSpPr>
      <dsp:spPr>
        <a:xfrm>
          <a:off x="6452636" y="2744224"/>
          <a:ext cx="2078150" cy="20781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600" b="1" kern="1200"/>
            <a:t>Consultar: find</a:t>
          </a:r>
          <a:endParaRPr lang="es-CO" sz="2600" kern="1200"/>
        </a:p>
      </dsp:txBody>
      <dsp:txXfrm>
        <a:off x="6554083" y="2845671"/>
        <a:ext cx="1875256" cy="18752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2">
  <dgm:title val=""/>
  <dgm:desc val=""/>
  <dgm:catLst>
    <dgm:cat type="relationship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chMax val="3"/>
      <dgm:chPref val="1"/>
      <dgm:dir/>
      <dgm:animLvl val="lvl"/>
      <dgm:resizeHandles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 ch" ptType="node node" st="1 1" cnt="1 0" func="cnt" op="gt" val="0">
            <dgm:choose name="Name5">
              <dgm:if name="Name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395"/>
                  <dgm:constr type="t" for="ch" forName="centerBox" refType="h" fact="0.5"/>
                  <dgm:constr type="w" for="ch" forName="centerBox" refType="w" fact="0.5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22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8">
            <dgm:choose name="Name9">
              <dgm:if name="Name1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26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if>
      <dgm:else name="Name12">
        <dgm:choose name="Name13">
          <dgm:if name="Name14" axis="ch ch" ptType="node node" st="1 1" cnt="1 0" func="cnt" op="gt" val="0">
            <dgm:choose name="Name15">
              <dgm:if name="Name1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18">
            <dgm:choose name="Name19">
              <dgm:if name="Name2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2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else>
    </dgm:choose>
    <dgm:ruleLst/>
    <dgm:choose name="Name22">
      <dgm:if name="Name23" axis="root ch" ptType="all node" st="1 1" cnt="0 0" func="cnt" op="gte" val="1">
        <dgm:layoutNode name="outerBox" styleLbl="node1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24">
            <dgm:if name="Name25" axis="root ch" ptType="all node" st="1 1" cnt="0 0" func="cnt" op="gt" val="1">
              <dgm:choose name="Name26">
                <dgm:if name="Name27" func="var" arg="dir" op="equ" val="norm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0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if>
                <dgm:else name="Name28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8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else>
              </dgm:choose>
            </dgm:if>
            <dgm:else name="Name29">
              <dgm:constrLst>
                <dgm:constr type="l" for="ch" forName="outerBoxParent"/>
                <dgm:constr type="t" for="ch" forName="outerBoxParent"/>
                <dgm:constr type="w" for="ch" forName="outerBoxParent" refType="w"/>
                <dgm:constr type="h" for="ch" forName="outerBoxParent" refType="h"/>
                <dgm:constr type="bMarg" for="ch" forName="outerBoxParent" refType="h" fact="1.75"/>
                <dgm:constr type="l" for="ch" forName="outerBoxChildren" refType="w" fact="0.025"/>
                <dgm:constr type="t" for="ch" forName="outerBoxChildren" refType="h" fact="0.45"/>
                <dgm:constr type="w" for="ch" forName="outerBoxChildren" refType="w" fact="0.95"/>
                <dgm:constr type="h" for="ch" forName="outerBoxChildren" refType="h" fact="0.45"/>
              </dgm:constrLst>
            </dgm:else>
          </dgm:choose>
          <dgm:ruleLst/>
          <dgm:layoutNode name="ou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085"/>
              </dgm:adjLst>
            </dgm:shape>
            <dgm:presOf axis="ch" ptType="node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outerBoxChildren">
            <dgm:choose name="Name30">
              <dgm:if name="Name31" axis="root ch" ptType="all node" st="1 1" cnt="0 0" func="cnt" op="gt" val="1">
                <dgm:alg type="lin">
                  <dgm:param type="linDir" val="fromT"/>
                  <dgm:param type="vertAlign" val="t"/>
                </dgm:alg>
              </dgm:if>
              <dgm:else name="Name32">
                <dgm:choose name="Name33">
                  <dgm:if name="Name34" func="var" arg="dir" op="equ" val="norm">
                    <dgm:alg type="lin">
                      <dgm:param type="horzAlign" val="l"/>
                    </dgm:alg>
                  </dgm:if>
                  <dgm:else name="Name35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oChild" refType="w"/>
              <dgm:constr type="h" for="ch" forName="oChild" refType="h"/>
            </dgm:constrLst>
            <dgm:ruleLst/>
            <dgm:forEach name="Name36" axis="ch ch" ptType="node node" st="1 1" cnt="1 0">
              <dgm:layoutNode name="o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37" axis="followSib" ptType="sibTrans" cnt="1">
                <dgm:layoutNode name="outer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38"/>
    </dgm:choose>
    <dgm:choose name="Name39">
      <dgm:if name="Name40" axis="root ch" ptType="all node" st="1 1" cnt="0 0" func="cnt" op="gte" val="2">
        <dgm:layoutNode name="middle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41">
            <dgm:if name="Name42" axis="root ch" ptType="all node" st="1 1" cnt="0 0" func="cnt" op="gt" val="2">
              <dgm:choose name="Name43">
                <dgm:if name="Name44" func="var" arg="dir" op="equ" val="norm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02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if>
                <dgm:else name="Name45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77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else>
              </dgm:choose>
            </dgm:if>
            <dgm:else name="Name46">
              <dgm:constrLst>
                <dgm:constr type="l" for="ch" forName="middleBoxParent"/>
                <dgm:constr type="t" for="ch" forName="middleBoxParent"/>
                <dgm:constr type="w" for="ch" forName="middleBoxParent" refType="w"/>
                <dgm:constr type="h" for="ch" forName="middleBoxParent" refType="h"/>
                <dgm:constr type="bMarg" for="ch" forName="middleBoxParent" refType="h" fact="1.8"/>
                <dgm:constr type="l" for="ch" forName="middleBoxChildren" refType="w" fact="0.025"/>
                <dgm:constr type="t" for="ch" forName="middleBoxChildren" refType="h" fact="0.45"/>
                <dgm:constr type="w" for="ch" forName="middleBoxChildren" refType="w" fact="0.95"/>
                <dgm:constr type="h" for="ch" forName="middleBoxChildren" refType="h" fact="0.45"/>
              </dgm:constrLst>
            </dgm:else>
          </dgm:choose>
          <dgm:ruleLst/>
          <dgm:layoutNode name="middle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2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middleBoxChildren">
            <dgm:choose name="Name47">
              <dgm:if name="Name48" axis="root ch" ptType="all node" st="1 1" cnt="0 0" func="cnt" op="gt" val="2">
                <dgm:alg type="lin">
                  <dgm:param type="linDir" val="fromT"/>
                  <dgm:param type="vertAlign" val="t"/>
                </dgm:alg>
              </dgm:if>
              <dgm:else name="Name49">
                <dgm:choose name="Name50">
                  <dgm:if name="Name51" func="var" arg="dir" op="equ" val="norm">
                    <dgm:alg type="lin">
                      <dgm:param type="horzAlign" val="l"/>
                    </dgm:alg>
                  </dgm:if>
                  <dgm:else name="Name52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mChild" refType="w"/>
              <dgm:constr type="h" for="ch" forName="mChild" refType="h"/>
            </dgm:constrLst>
            <dgm:ruleLst/>
            <dgm:forEach name="Name53" axis="ch ch" ptType="node node" st="2 1" cnt="1 0">
              <dgm:layoutNode name="m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54" axis="followSib" ptType="sibTrans" cnt="1">
                <dgm:layoutNode name="middle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55"/>
    </dgm:choose>
    <dgm:choose name="Name56">
      <dgm:if name="Name57" axis="root ch" ptType="all node" st="1 1" cnt="0 0" func="cnt" op="gte" val="3">
        <dgm:layoutNode name="center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58">
            <dgm:if name="Name59" axis="ch ch" ptType="node node" st="3 1" cnt="1 0" func="cnt" op="gt" val="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  <dgm:constr type="bMarg" for="ch" forName="centerBoxParent" refType="h" fact="1.6"/>
                <dgm:constr type="l" for="ch" forName="centerBoxChildren" refType="w" fact="0.025"/>
                <dgm:constr type="t" for="ch" forName="centerBoxChildren" refType="h" fact="0.45"/>
                <dgm:constr type="w" for="ch" forName="centerBoxChildren" refType="w" fact="0.95"/>
                <dgm:constr type="h" for="ch" forName="centerBoxChildren" refType="h" fact="0.45"/>
              </dgm:constrLst>
            </dgm:if>
            <dgm:else name="Name6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</dgm:constrLst>
            </dgm:else>
          </dgm:choose>
          <dgm:ruleLst/>
          <dgm:layoutNode name="cen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3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choose name="Name61">
            <dgm:if name="Name62" axis="ch ch" ptType="node node" st="3 1" cnt="1 0" func="cnt" op="gt" val="0">
              <dgm:layoutNode name="centerBoxChildren">
                <dgm:choose name="Name63">
                  <dgm:if name="Name64" func="var" arg="dir" op="equ" val="norm">
                    <dgm:alg type="lin">
                      <dgm:param type="horzAlign" val="l"/>
                    </dgm:alg>
                  </dgm:if>
                  <dgm:else name="Name65">
                    <dgm:alg type="lin">
                      <dgm:param type="linDir" val="fromR"/>
                      <dgm:param type="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cChild" refType="w"/>
                  <dgm:constr type="h" for="ch" forName="cChild" refType="h"/>
                </dgm:constrLst>
                <dgm:ruleLst/>
                <dgm:forEach name="Name66" axis="ch ch" ptType="node node" st="3 1" cnt="1 0">
                  <dgm:layoutNode name="cChild" styleLbl="fgAcc1">
                    <dgm:varLst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05"/>
                      </dgm:adjLst>
                    </dgm:shape>
                    <dgm:presOf axis="desOrSelf" ptType="node"/>
                    <dgm:constrLst>
                      <dgm:constr type="tMarg" refType="primFontSz" fact="0.3"/>
                      <dgm:constr type="bMarg" refType="primFontSz" fact="0.3"/>
                      <dgm:constr type="lMarg" refType="primFontSz" fact="0.3"/>
                      <dgm:constr type="rMarg" refType="primFontSz" fact="0.3"/>
                    </dgm:constrLst>
                    <dgm:ruleLst>
                      <dgm:rule type="primFontSz" val="5" fact="NaN" max="NaN"/>
                    </dgm:ruleLst>
                  </dgm:layoutNode>
                  <dgm:forEach name="Name67" axis="followSib" ptType="sibTrans" cnt="1">
                    <dgm:layoutNode name="centerSibTrans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userA"/>
                        <dgm:constr type="w" refType="userA" fact="0.015"/>
                        <dgm:constr type="h" refType="userA" fact="0.015"/>
                      </dgm:constrLst>
                      <dgm:ruleLst/>
                    </dgm:layoutNode>
                  </dgm:forEach>
                </dgm:forEach>
              </dgm:layoutNode>
            </dgm:if>
            <dgm:else name="Name68"/>
          </dgm:choose>
        </dgm:layoutNode>
      </dgm:if>
      <dgm:else name="Name69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C8F1D84B-F747-4821-8617-FBD61E8F4308}" type="datetime1">
              <a:rPr lang="es-ES" smtClean="0"/>
              <a:t>27/10/2022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es-ES" smtClean="0"/>
              <a:pPr algn="r"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DA87C823-BB9F-45DA-99AB-416A32E1B948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3EBA5BD7-F043-4D1B-AA17-CD412FC534DE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418" y="3085765"/>
            <a:ext cx="11259933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040" y="1020431"/>
            <a:ext cx="10990686" cy="1475013"/>
          </a:xfrm>
          <a:effectLst/>
        </p:spPr>
        <p:txBody>
          <a:bodyPr anchor="b">
            <a:normAutofit/>
          </a:bodyPr>
          <a:lstStyle>
            <a:lvl1pPr>
              <a:defRPr sz="3599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043" y="2495446"/>
            <a:ext cx="10990683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3970" y="5956138"/>
            <a:ext cx="2844059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5C83AD5-F5AF-4BDC-901E-85A05CCFFAAA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040" y="5951812"/>
            <a:ext cx="6915409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5551" y="5956138"/>
            <a:ext cx="101617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69337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171" y="614407"/>
            <a:ext cx="11306393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041" y="702156"/>
            <a:ext cx="11026744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1DB83-C382-4684-8887-65A03EA4FFF0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74463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6900" y="599725"/>
            <a:ext cx="2906060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9" y="675727"/>
            <a:ext cx="2003642" cy="5183073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22" y="675727"/>
            <a:ext cx="7894223" cy="5183073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1331" y="5956138"/>
            <a:ext cx="13277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60E81D3-9B82-44CA-B1F9-FCEFDC87935B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722" y="5951812"/>
            <a:ext cx="7894223" cy="365125"/>
          </a:xfrm>
        </p:spPr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3895" y="5956138"/>
            <a:ext cx="1163892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6167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171" y="614407"/>
            <a:ext cx="11306393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41" y="702156"/>
            <a:ext cx="11026744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041" y="2180497"/>
            <a:ext cx="11026743" cy="367830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83AD5-F5AF-4BDC-901E-85A05CCFFAAA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5550" y="5956138"/>
            <a:ext cx="1052234" cy="365125"/>
          </a:xfrm>
        </p:spPr>
        <p:txBody>
          <a:bodyPr/>
          <a:lstStyle/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54411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700" y="5141975"/>
            <a:ext cx="1128792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42" y="3043911"/>
            <a:ext cx="11026743" cy="1497507"/>
          </a:xfrm>
        </p:spPr>
        <p:txBody>
          <a:bodyPr anchor="b">
            <a:normAutofit/>
          </a:bodyPr>
          <a:lstStyle>
            <a:lvl1pPr algn="l">
              <a:defRPr sz="3599" b="0" cap="all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041" y="4541417"/>
            <a:ext cx="11026743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799" cap="all">
                <a:solidFill>
                  <a:schemeClr val="accent2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1D35CA-82F5-4AD4-B9EC-66E805B73542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3828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866" y="606555"/>
            <a:ext cx="11297093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41" y="729658"/>
            <a:ext cx="11026744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042" y="2228004"/>
            <a:ext cx="5420978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6805" y="2228004"/>
            <a:ext cx="5420980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CCE92-710B-4678-B1B1-EFCAA5CDF075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89038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866" y="606555"/>
            <a:ext cx="11297093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041" y="729658"/>
            <a:ext cx="11026744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6989" y="2250893"/>
            <a:ext cx="5085750" cy="536005"/>
          </a:xfrm>
        </p:spPr>
        <p:txBody>
          <a:bodyPr anchor="b">
            <a:noAutofit/>
          </a:bodyPr>
          <a:lstStyle>
            <a:lvl1pPr marL="0" indent="0">
              <a:buNone/>
              <a:defRPr sz="2199" b="0">
                <a:solidFill>
                  <a:schemeClr val="accent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042" y="2926053"/>
            <a:ext cx="5391696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2037" y="2250893"/>
            <a:ext cx="5085748" cy="553373"/>
          </a:xfrm>
        </p:spPr>
        <p:txBody>
          <a:bodyPr anchor="b">
            <a:noAutofit/>
          </a:bodyPr>
          <a:lstStyle>
            <a:lvl1pPr marL="0" indent="0">
              <a:buNone/>
              <a:defRPr sz="2199" b="0">
                <a:solidFill>
                  <a:schemeClr val="accent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6090" y="2926053"/>
            <a:ext cx="5391696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B0F2C-25D9-4D7E-B43A-29A2E16C960D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582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568" y="606555"/>
            <a:ext cx="11297093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744" y="729658"/>
            <a:ext cx="11026744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4687D-B11B-47A5-95F6-B79DA932A6DF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250727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56DE-1E46-4450-9484-A739B4FADFBC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26699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700" y="5141973"/>
            <a:ext cx="11295258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41" y="5262296"/>
            <a:ext cx="4908166" cy="689514"/>
          </a:xfrm>
        </p:spPr>
        <p:txBody>
          <a:bodyPr anchor="ctr"/>
          <a:lstStyle>
            <a:lvl1pPr algn="l">
              <a:defRPr sz="1999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699" y="601200"/>
            <a:ext cx="11289899" cy="4204800"/>
          </a:xfrm>
        </p:spPr>
        <p:txBody>
          <a:bodyPr anchor="ctr">
            <a:normAutofit/>
          </a:bodyPr>
          <a:lstStyle>
            <a:lvl1pPr>
              <a:defRPr sz="1999">
                <a:solidFill>
                  <a:schemeClr val="tx2"/>
                </a:solidFill>
              </a:defRPr>
            </a:lvl1pPr>
            <a:lvl2pPr>
              <a:defRPr sz="1799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39329" y="5262297"/>
            <a:ext cx="5868458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063" indent="0">
              <a:buNone/>
              <a:defRPr sz="11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5C83AD5-F5AF-4BDC-901E-85A05CCFFAAA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01838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41" y="4693389"/>
            <a:ext cx="11026744" cy="566738"/>
          </a:xfrm>
        </p:spPr>
        <p:txBody>
          <a:bodyPr anchor="b">
            <a:normAutofit/>
          </a:bodyPr>
          <a:lstStyle>
            <a:lvl1pPr algn="l">
              <a:defRPr sz="2399" b="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701" y="599725"/>
            <a:ext cx="1128791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041" y="5260128"/>
            <a:ext cx="11026745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83AD5-F5AF-4BDC-901E-85A05CCFFAAA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59181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041" y="705124"/>
            <a:ext cx="11026744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041" y="2336003"/>
            <a:ext cx="11026744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3971" y="5956138"/>
            <a:ext cx="28440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35C83AD5-F5AF-4BDC-901E-85A05CCFFAAA}" type="datetime1">
              <a:rPr lang="es-ES" noProof="0" smtClean="0"/>
              <a:pPr/>
              <a:t>27/10/2022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040" y="5951812"/>
            <a:ext cx="69154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5550" y="5956138"/>
            <a:ext cx="10522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9" name="Rectangle 8"/>
          <p:cNvSpPr/>
          <p:nvPr/>
        </p:nvSpPr>
        <p:spPr>
          <a:xfrm>
            <a:off x="446418" y="457200"/>
            <a:ext cx="3702356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0052" y="453643"/>
            <a:ext cx="3702356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0725" y="457200"/>
            <a:ext cx="3702356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2356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063" rtl="0" eaLnBrk="1" latinLnBrk="0" hangingPunct="1">
        <a:spcBef>
          <a:spcPct val="0"/>
        </a:spcBef>
        <a:buNone/>
        <a:defRPr sz="2799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5908" indent="-305908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799" kern="1200">
          <a:solidFill>
            <a:schemeClr val="tx2"/>
          </a:solidFill>
          <a:latin typeface="+mn-lt"/>
          <a:ea typeface="+mn-ea"/>
          <a:cs typeface="+mn-cs"/>
        </a:defRPr>
      </a:lvl1pPr>
      <a:lvl2pPr marL="629811" indent="-305908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899730" indent="-269919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1627" indent="-233930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1519" indent="-233930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899430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199340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499250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799160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ongodb.com/try/download/community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ítulo 5">
            <a:extLst>
              <a:ext uri="{FF2B5EF4-FFF2-40B4-BE49-F238E27FC236}">
                <a16:creationId xmlns:a16="http://schemas.microsoft.com/office/drawing/2014/main" id="{24CA9A79-417B-B088-8FAE-6CB03B6AC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603" y="3602038"/>
            <a:ext cx="9141619" cy="2387600"/>
          </a:xfrm>
        </p:spPr>
        <p:txBody>
          <a:bodyPr>
            <a:normAutofit/>
          </a:bodyPr>
          <a:lstStyle/>
          <a:p>
            <a:pPr algn="ctr"/>
            <a:r>
              <a:rPr lang="es-ES" sz="2400" b="1" dirty="0"/>
              <a:t>CAMILO BOHORQUEZ DALLOS</a:t>
            </a:r>
          </a:p>
          <a:p>
            <a:pPr algn="ctr">
              <a:spcAft>
                <a:spcPts val="0"/>
              </a:spcAft>
            </a:pPr>
            <a:r>
              <a:rPr lang="es-CO" sz="2400" kern="50" dirty="0">
                <a:latin typeface="+mj-lt"/>
                <a:ea typeface="WenQuanYi Zen Hei Sharp"/>
                <a:cs typeface="Lohit Devanagari"/>
              </a:rPr>
              <a:t>Ingeniero de sistemas y computación</a:t>
            </a:r>
          </a:p>
          <a:p>
            <a:pPr algn="ctr">
              <a:spcAft>
                <a:spcPts val="0"/>
              </a:spcAft>
            </a:pPr>
            <a:r>
              <a:rPr lang="es-CO" sz="2400" kern="50" dirty="0">
                <a:latin typeface="+mj-lt"/>
                <a:ea typeface="WenQuanYi Zen Hei Sharp"/>
                <a:cs typeface="Lohit Devanagari"/>
              </a:rPr>
              <a:t>Especialista en gerencia de proyectos</a:t>
            </a:r>
          </a:p>
          <a:p>
            <a:pPr algn="ctr">
              <a:spcAft>
                <a:spcPts val="0"/>
              </a:spcAft>
            </a:pPr>
            <a:r>
              <a:rPr lang="es-CO" sz="2400" kern="50" dirty="0" err="1">
                <a:latin typeface="+mj-lt"/>
                <a:ea typeface="WenQuanYi Zen Hei Sharp"/>
                <a:cs typeface="Lohit Devanagari"/>
              </a:rPr>
              <a:t>Msc</a:t>
            </a:r>
            <a:r>
              <a:rPr lang="es-CO" sz="2400" kern="50" dirty="0">
                <a:latin typeface="+mj-lt"/>
                <a:ea typeface="WenQuanYi Zen Hei Sharp"/>
                <a:cs typeface="Lohit Devanagari"/>
              </a:rPr>
              <a:t>(c) en tecnologías de información</a:t>
            </a:r>
          </a:p>
          <a:p>
            <a:pPr algn="ctr"/>
            <a:endParaRPr lang="es-ES" sz="2400" dirty="0"/>
          </a:p>
          <a:p>
            <a:endParaRPr lang="es-CO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C35212A-7C24-FB82-AA81-F5134C5D6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4072" y="980728"/>
            <a:ext cx="6120680" cy="1649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1950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</a:t>
            </a:r>
            <a:r>
              <a:rPr lang="es-MX" sz="3200" b="1" dirty="0" err="1"/>
              <a:t>Compass</a:t>
            </a:r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r>
              <a:rPr lang="es-MX" sz="3200" dirty="0"/>
              <a:t>Un explorador para manipular fácilmente su base de datos con MongoDB. </a:t>
            </a:r>
          </a:p>
          <a:p>
            <a:pPr algn="just"/>
            <a:endParaRPr lang="es-MX" sz="3200" dirty="0"/>
          </a:p>
          <a:p>
            <a:pPr algn="just"/>
            <a:r>
              <a:rPr lang="es-MX" sz="3200" dirty="0" err="1"/>
              <a:t>Compass</a:t>
            </a:r>
            <a:r>
              <a:rPr lang="es-MX" sz="3200" dirty="0"/>
              <a:t>, intuitivo y flexible, proporciona visualizaciones detalladas de esquemas, métricas de rendimiento en tiempo real, capacidades de consulta sofisticadas y mucho más.</a:t>
            </a:r>
          </a:p>
        </p:txBody>
      </p:sp>
    </p:spTree>
    <p:extLst>
      <p:ext uri="{BB962C8B-B14F-4D97-AF65-F5344CB8AC3E}">
        <p14:creationId xmlns:p14="http://schemas.microsoft.com/office/powerpoint/2010/main" val="2749068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</a:t>
            </a:r>
            <a:r>
              <a:rPr lang="es-MX" sz="3200" b="1" dirty="0" err="1"/>
              <a:t>Compass</a:t>
            </a:r>
            <a:r>
              <a:rPr lang="es-MX" sz="3200" b="1" dirty="0"/>
              <a:t> </a:t>
            </a:r>
            <a:r>
              <a:rPr lang="es-MX" sz="3200" b="1" dirty="0" err="1"/>
              <a:t>Download</a:t>
            </a:r>
            <a:endParaRPr lang="es-MX" sz="3200" b="1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071410D-B65B-5058-0BD3-F509B8207A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759"/>
          <a:stretch/>
        </p:blipFill>
        <p:spPr>
          <a:xfrm>
            <a:off x="1701924" y="2085583"/>
            <a:ext cx="8398668" cy="4168742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6E27BAA1-D460-D101-3E03-5E478FD8F23B}"/>
              </a:ext>
            </a:extLst>
          </p:cNvPr>
          <p:cNvSpPr/>
          <p:nvPr/>
        </p:nvSpPr>
        <p:spPr>
          <a:xfrm>
            <a:off x="3574132" y="2506232"/>
            <a:ext cx="5184576" cy="243667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E1126133-D875-4392-F15A-EA085220DF0E}"/>
              </a:ext>
            </a:extLst>
          </p:cNvPr>
          <p:cNvCxnSpPr/>
          <p:nvPr/>
        </p:nvCxnSpPr>
        <p:spPr>
          <a:xfrm>
            <a:off x="3718148" y="3645024"/>
            <a:ext cx="135377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498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Iniciar servicios</a:t>
            </a:r>
          </a:p>
          <a:p>
            <a:pPr algn="just"/>
            <a:r>
              <a:rPr lang="es-MX" sz="3200" dirty="0"/>
              <a:t>Crear la variable de entorno.</a:t>
            </a:r>
          </a:p>
          <a:p>
            <a:pPr algn="just"/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8CD7E05-87AD-E110-1C7D-3EB2D1E72E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93" r="8608" b="5889"/>
          <a:stretch/>
        </p:blipFill>
        <p:spPr>
          <a:xfrm>
            <a:off x="2422004" y="2348880"/>
            <a:ext cx="7110932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15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Iniciar servicios</a:t>
            </a:r>
          </a:p>
          <a:p>
            <a:pPr algn="just"/>
            <a:r>
              <a:rPr lang="es-MX" sz="3200" dirty="0"/>
              <a:t>Crear la variable de entorno.</a:t>
            </a:r>
          </a:p>
          <a:p>
            <a:pPr algn="just"/>
            <a:endParaRPr lang="es-MX" sz="32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01D81C2-8937-ECE1-7C9D-DA79E99F7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2004" y="2420888"/>
            <a:ext cx="7647260" cy="422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690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EN VSC</a:t>
            </a:r>
            <a:endParaRPr lang="es-MX" sz="3200" dirty="0"/>
          </a:p>
          <a:p>
            <a:pPr algn="just"/>
            <a:endParaRPr lang="es-MX" sz="3200" dirty="0"/>
          </a:p>
          <a:p>
            <a:pPr algn="just"/>
            <a:r>
              <a:rPr lang="es-MX" sz="3200" dirty="0"/>
              <a:t>Instalar la extensión MongoDB </a:t>
            </a:r>
            <a:r>
              <a:rPr lang="es-MX" sz="3200" dirty="0" err="1"/>
              <a:t>for</a:t>
            </a:r>
            <a:r>
              <a:rPr lang="es-MX" sz="3200" dirty="0"/>
              <a:t> VS </a:t>
            </a:r>
            <a:r>
              <a:rPr lang="es-MX" sz="3200" dirty="0" err="1"/>
              <a:t>Code</a:t>
            </a:r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F7891AC-EEBA-EE59-4499-1DCA190AA0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792"/>
          <a:stretch/>
        </p:blipFill>
        <p:spPr>
          <a:xfrm>
            <a:off x="2638028" y="3068960"/>
            <a:ext cx="6670156" cy="342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5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EN VSC</a:t>
            </a:r>
            <a:endParaRPr lang="es-MX" sz="3200" dirty="0"/>
          </a:p>
          <a:p>
            <a:pPr algn="just"/>
            <a:endParaRPr lang="es-MX" sz="3200" dirty="0"/>
          </a:p>
          <a:p>
            <a:pPr algn="just"/>
            <a:r>
              <a:rPr lang="es-MX" sz="3200" dirty="0"/>
              <a:t>Instalar la extensión MongoDB </a:t>
            </a:r>
            <a:r>
              <a:rPr lang="es-MX" sz="3200" dirty="0" err="1"/>
              <a:t>for</a:t>
            </a:r>
            <a:r>
              <a:rPr lang="es-MX" sz="3200" dirty="0"/>
              <a:t> VS </a:t>
            </a:r>
            <a:r>
              <a:rPr lang="es-MX" sz="3200" dirty="0" err="1"/>
              <a:t>Code</a:t>
            </a:r>
            <a:endParaRPr lang="es-MX" sz="32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ABD2DA6-CAD4-90F1-10D9-8E784C486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0036" y="3041578"/>
            <a:ext cx="6382444" cy="359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323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EN VSC</a:t>
            </a:r>
            <a:endParaRPr lang="es-MX" sz="3200" dirty="0"/>
          </a:p>
          <a:p>
            <a:pPr algn="just"/>
            <a:r>
              <a:rPr lang="es-MX" sz="3200" dirty="0"/>
              <a:t>Instalar la extensión MongoDB </a:t>
            </a:r>
            <a:r>
              <a:rPr lang="es-MX" sz="3200" dirty="0" err="1"/>
              <a:t>for</a:t>
            </a:r>
            <a:r>
              <a:rPr lang="es-MX" sz="3200" dirty="0"/>
              <a:t> VS </a:t>
            </a:r>
            <a:r>
              <a:rPr lang="es-MX" sz="3200" dirty="0" err="1"/>
              <a:t>Code</a:t>
            </a:r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36993A3-8116-2ED8-DDEE-277458130B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238"/>
          <a:stretch/>
        </p:blipFill>
        <p:spPr>
          <a:xfrm>
            <a:off x="1927338" y="2367344"/>
            <a:ext cx="8487554" cy="438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65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EN VSC</a:t>
            </a:r>
            <a:endParaRPr lang="es-MX" sz="3200" dirty="0"/>
          </a:p>
          <a:p>
            <a:pPr algn="just"/>
            <a:r>
              <a:rPr lang="es-MX" sz="3200" dirty="0"/>
              <a:t>Instalar la extensión MongoDB </a:t>
            </a:r>
            <a:r>
              <a:rPr lang="es-MX" sz="3200" dirty="0" err="1"/>
              <a:t>for</a:t>
            </a:r>
            <a:r>
              <a:rPr lang="es-MX" sz="3200" dirty="0"/>
              <a:t> VS </a:t>
            </a:r>
            <a:r>
              <a:rPr lang="es-MX" sz="3200" dirty="0" err="1"/>
              <a:t>Code</a:t>
            </a:r>
            <a:endParaRPr lang="es-MX" sz="32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FEA98E6-5417-5CB8-B21D-8372C12F7F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69" t="3788" r="19871" b="32145"/>
          <a:stretch/>
        </p:blipFill>
        <p:spPr>
          <a:xfrm>
            <a:off x="3142084" y="2457262"/>
            <a:ext cx="6552728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146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MongoDB – EN VSC</a:t>
            </a:r>
            <a:endParaRPr lang="es-MX" sz="3200" dirty="0"/>
          </a:p>
          <a:p>
            <a:pPr algn="just"/>
            <a:r>
              <a:rPr lang="es-MX" sz="3200" dirty="0"/>
              <a:t>Instalar la extensión MongoDB </a:t>
            </a:r>
            <a:r>
              <a:rPr lang="es-MX" sz="3200" dirty="0" err="1"/>
              <a:t>for</a:t>
            </a:r>
            <a:r>
              <a:rPr lang="es-MX" sz="3200" dirty="0"/>
              <a:t> VS </a:t>
            </a:r>
            <a:r>
              <a:rPr lang="es-MX" sz="3200" dirty="0" err="1"/>
              <a:t>Code</a:t>
            </a:r>
            <a:endParaRPr lang="es-MX" sz="32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4EBFBED-6D56-CB01-DB29-41D5696D6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156" y="2664302"/>
            <a:ext cx="4392488" cy="3707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863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Consola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Crear base de datos</a:t>
            </a:r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ctr"/>
            <a:r>
              <a:rPr lang="es-MX" sz="3200" dirty="0"/>
              <a:t>Se debe crear la BD con al menos una colección</a:t>
            </a:r>
          </a:p>
          <a:p>
            <a:pPr algn="just"/>
            <a:endParaRPr lang="es-MX" sz="3200" dirty="0"/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C1D1003E-0ECD-A2F1-58F7-FDFD8F94DA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27216834"/>
              </p:ext>
            </p:extLst>
          </p:nvPr>
        </p:nvGraphicFramePr>
        <p:xfrm>
          <a:off x="2710036" y="2385750"/>
          <a:ext cx="7302210" cy="3287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25462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Agenda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Conceptos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Instalación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Codifiquemos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Creación de BD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Instrucciones</a:t>
            </a:r>
          </a:p>
          <a:p>
            <a:pPr marL="1371600" lvl="2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Uso </a:t>
            </a:r>
          </a:p>
          <a:p>
            <a:pPr marL="1371600" lvl="2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CRUD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Conexión con un proyecto REACT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Obtener información desde REACT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Guardar información desde REACT</a:t>
            </a:r>
          </a:p>
          <a:p>
            <a:pPr algn="just"/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4013603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Consola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Crear base de datos – </a:t>
            </a:r>
            <a:r>
              <a:rPr lang="es-MX" sz="3200" b="1" dirty="0" err="1"/>
              <a:t>Composse</a:t>
            </a:r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06BA268-94D1-B1E8-704E-2BE3C1F79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844" y="2107658"/>
            <a:ext cx="3029106" cy="93349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93C1F2E-C3D3-F175-C202-9F98B5272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8396" y="2107658"/>
            <a:ext cx="5912154" cy="464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683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Consola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Crear base de datos – Consola de VSC</a:t>
            </a:r>
          </a:p>
          <a:p>
            <a:pPr algn="just"/>
            <a:endParaRPr lang="es-MX" sz="3200" b="1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Creamos un script en blanco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Instalamos el paquete de mongo  con</a:t>
            </a:r>
          </a:p>
          <a:p>
            <a:pPr algn="ctr"/>
            <a:r>
              <a:rPr lang="es-MX" sz="3200" b="1" dirty="0" err="1"/>
              <a:t>npm</a:t>
            </a:r>
            <a:r>
              <a:rPr lang="es-MX" sz="3200" b="1" dirty="0"/>
              <a:t> i </a:t>
            </a:r>
            <a:r>
              <a:rPr lang="es-MX" sz="3200" b="1" dirty="0" err="1"/>
              <a:t>mongodb</a:t>
            </a:r>
            <a:endParaRPr lang="es-MX" sz="3200" b="1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Utilizamos el </a:t>
            </a:r>
            <a:r>
              <a:rPr lang="es-MX" sz="3200" dirty="0" err="1"/>
              <a:t>MongoClient</a:t>
            </a:r>
            <a:r>
              <a:rPr lang="es-MX" sz="3200" dirty="0"/>
              <a:t> para gestionar los datos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Ejecutamos el script </a:t>
            </a:r>
          </a:p>
          <a:p>
            <a:pPr algn="ctr"/>
            <a:r>
              <a:rPr lang="es-MX" sz="3200" b="1" dirty="0" err="1"/>
              <a:t>node</a:t>
            </a:r>
            <a:r>
              <a:rPr lang="es-MX" sz="3200" b="1" dirty="0"/>
              <a:t> &lt;nombre del archivo&gt;</a:t>
            </a:r>
          </a:p>
          <a:p>
            <a:pPr algn="just"/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2292971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Consola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6494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Crear base de datos – Consola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Instalamos el </a:t>
            </a:r>
            <a:r>
              <a:rPr lang="es-MX" sz="3200" dirty="0" err="1"/>
              <a:t>mongoShell</a:t>
            </a:r>
            <a:endParaRPr lang="es-MX" sz="3200" dirty="0"/>
          </a:p>
          <a:p>
            <a:pPr algn="ctr"/>
            <a:r>
              <a:rPr lang="es-MX" sz="3200" b="1" dirty="0"/>
              <a:t>https://www.mongodb.com/try/download/shell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Iniciamos la consola</a:t>
            </a:r>
          </a:p>
          <a:p>
            <a:pPr lvl="1" algn="ctr"/>
            <a:r>
              <a:rPr lang="es-MX" sz="3200" b="1" dirty="0"/>
              <a:t>mongodb://localhost:27017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Creamos nuestra base de datos usando el comando </a:t>
            </a:r>
          </a:p>
          <a:p>
            <a:pPr algn="ctr"/>
            <a:r>
              <a:rPr lang="es-MX" sz="3200" dirty="0"/>
              <a:t>Use &lt;Nombre BD&gt;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3200" dirty="0"/>
              <a:t>Creamos un documento</a:t>
            </a:r>
          </a:p>
          <a:p>
            <a:pPr algn="ctr"/>
            <a:r>
              <a:rPr lang="es-MX" sz="3200" dirty="0"/>
              <a:t>documento={id=1, </a:t>
            </a:r>
            <a:r>
              <a:rPr lang="es-MX" sz="3200" dirty="0" err="1"/>
              <a:t>user</a:t>
            </a:r>
            <a:r>
              <a:rPr lang="es-MX" sz="3200" dirty="0"/>
              <a:t>=“user1”, </a:t>
            </a:r>
            <a:r>
              <a:rPr lang="es-MX" sz="3200" dirty="0" err="1"/>
              <a:t>pass</a:t>
            </a:r>
            <a:r>
              <a:rPr lang="es-MX" sz="3200" dirty="0"/>
              <a:t>=“1234” }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3200" dirty="0"/>
              <a:t>Creamos una colección tipo </a:t>
            </a:r>
            <a:r>
              <a:rPr lang="es-MX" sz="3200" dirty="0" err="1"/>
              <a:t>json</a:t>
            </a:r>
            <a:endParaRPr lang="es-MX" sz="3200" dirty="0"/>
          </a:p>
          <a:p>
            <a:pPr algn="ctr"/>
            <a:r>
              <a:rPr lang="es-MX" sz="3200" dirty="0" err="1"/>
              <a:t>coleccionUsuario.inset</a:t>
            </a:r>
            <a:r>
              <a:rPr lang="es-MX" sz="3200" dirty="0"/>
              <a:t>(documento)</a:t>
            </a:r>
          </a:p>
          <a:p>
            <a:pPr algn="ctr"/>
            <a:endParaRPr lang="es-MX" sz="3200" dirty="0"/>
          </a:p>
          <a:p>
            <a:pPr algn="just"/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237749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2710036" y="603250"/>
            <a:ext cx="9478789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Diseñemos el modelo de datos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70823" y="1213906"/>
            <a:ext cx="10585176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2800" b="1" dirty="0"/>
              <a:t>	Cuantas y cuales colecciones??</a:t>
            </a:r>
          </a:p>
          <a:p>
            <a:pPr algn="just"/>
            <a:r>
              <a:rPr lang="es-MX" sz="2800" dirty="0">
                <a:highlight>
                  <a:srgbClr val="FFFF00"/>
                </a:highlight>
              </a:rPr>
              <a:t>Usuarios</a:t>
            </a:r>
          </a:p>
          <a:p>
            <a:pPr algn="just"/>
            <a:r>
              <a:rPr lang="es-MX" sz="2800" dirty="0" err="1">
                <a:highlight>
                  <a:srgbClr val="00FF00"/>
                </a:highlight>
              </a:rPr>
              <a:t>InventarioProductos</a:t>
            </a:r>
            <a:endParaRPr lang="es-MX" sz="2800" dirty="0">
              <a:highlight>
                <a:srgbClr val="00FF00"/>
              </a:highlight>
            </a:endParaRPr>
          </a:p>
          <a:p>
            <a:pPr algn="just"/>
            <a:r>
              <a:rPr lang="es-MX" sz="2800" dirty="0">
                <a:highlight>
                  <a:srgbClr val="FF00FF"/>
                </a:highlight>
              </a:rPr>
              <a:t>ventas</a:t>
            </a:r>
          </a:p>
          <a:p>
            <a:pPr algn="just"/>
            <a:endParaRPr lang="es-MX" sz="2800" dirty="0"/>
          </a:p>
          <a:p>
            <a:pPr algn="just"/>
            <a:r>
              <a:rPr lang="es-MX" sz="2800" b="1" dirty="0"/>
              <a:t>	Campos de cada colección?</a:t>
            </a:r>
          </a:p>
          <a:p>
            <a:pPr algn="just"/>
            <a:r>
              <a:rPr lang="es-MX" sz="2800" dirty="0">
                <a:highlight>
                  <a:srgbClr val="FFFF00"/>
                </a:highlight>
              </a:rPr>
              <a:t>Usuarios: usuario, </a:t>
            </a:r>
            <a:r>
              <a:rPr lang="es-MX" sz="2800" dirty="0" err="1">
                <a:highlight>
                  <a:srgbClr val="FFFF00"/>
                </a:highlight>
              </a:rPr>
              <a:t>password</a:t>
            </a:r>
            <a:r>
              <a:rPr lang="es-MX" sz="2800" dirty="0">
                <a:highlight>
                  <a:srgbClr val="FFFF00"/>
                </a:highlight>
              </a:rPr>
              <a:t>, rol(</a:t>
            </a:r>
            <a:r>
              <a:rPr lang="es-MX" sz="2800" dirty="0" err="1">
                <a:highlight>
                  <a:srgbClr val="FFFF00"/>
                </a:highlight>
              </a:rPr>
              <a:t>admin</a:t>
            </a:r>
            <a:r>
              <a:rPr lang="es-MX" sz="2800" dirty="0">
                <a:highlight>
                  <a:srgbClr val="FFFF00"/>
                </a:highlight>
              </a:rPr>
              <a:t>, cliente) Obligatorios</a:t>
            </a:r>
          </a:p>
          <a:p>
            <a:pPr algn="just"/>
            <a:r>
              <a:rPr lang="es-MX" sz="2800" dirty="0">
                <a:highlight>
                  <a:srgbClr val="FFFF00"/>
                </a:highlight>
              </a:rPr>
              <a:t>			</a:t>
            </a:r>
            <a:r>
              <a:rPr lang="es-MX" sz="2800" dirty="0" err="1">
                <a:highlight>
                  <a:srgbClr val="FFFF00"/>
                </a:highlight>
              </a:rPr>
              <a:t>idCliente</a:t>
            </a:r>
            <a:r>
              <a:rPr lang="es-MX" sz="2800" dirty="0">
                <a:highlight>
                  <a:srgbClr val="FFFF00"/>
                </a:highlight>
              </a:rPr>
              <a:t>, nombre, apellido, email, teléfono</a:t>
            </a:r>
          </a:p>
          <a:p>
            <a:pPr algn="just"/>
            <a:r>
              <a:rPr lang="es-MX" sz="2800" dirty="0">
                <a:highlight>
                  <a:srgbClr val="00FF00"/>
                </a:highlight>
              </a:rPr>
              <a:t>Productos: nombre, precio, stock (Obligatorio)</a:t>
            </a:r>
          </a:p>
          <a:p>
            <a:pPr algn="just"/>
            <a:r>
              <a:rPr lang="es-MX" sz="2800" dirty="0">
                <a:highlight>
                  <a:srgbClr val="00FF00"/>
                </a:highlight>
              </a:rPr>
              <a:t>			descripción del producto, imagen, fecha</a:t>
            </a:r>
          </a:p>
          <a:p>
            <a:pPr algn="just"/>
            <a:r>
              <a:rPr lang="es-MX" sz="2800" dirty="0">
                <a:highlight>
                  <a:srgbClr val="FF00FF"/>
                </a:highlight>
              </a:rPr>
              <a:t>Ventas: fecha, total, estado (Obligatorios) </a:t>
            </a:r>
          </a:p>
          <a:p>
            <a:pPr algn="just"/>
            <a:r>
              <a:rPr lang="es-MX" sz="2800" dirty="0">
                <a:highlight>
                  <a:srgbClr val="FF00FF"/>
                </a:highlight>
              </a:rPr>
              <a:t>	usuario, listado producto</a:t>
            </a:r>
          </a:p>
          <a:p>
            <a:pPr algn="just"/>
            <a:endParaRPr lang="es-MX" sz="2800" dirty="0">
              <a:highlight>
                <a:srgbClr val="00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77123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2710036" y="603250"/>
            <a:ext cx="9478789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Diseñemos el modelo de datos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70823" y="1213906"/>
            <a:ext cx="1058517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800" dirty="0">
                <a:highlight>
                  <a:srgbClr val="FFFF00"/>
                </a:highlight>
              </a:rPr>
              <a:t>	Funciones</a:t>
            </a:r>
          </a:p>
          <a:p>
            <a:pPr algn="just"/>
            <a:endParaRPr lang="es-MX" sz="2800" dirty="0">
              <a:highlight>
                <a:srgbClr val="FFFF00"/>
              </a:highlight>
            </a:endParaRPr>
          </a:p>
          <a:p>
            <a:pPr algn="just"/>
            <a:r>
              <a:rPr lang="es-MX" sz="2800" dirty="0">
                <a:highlight>
                  <a:srgbClr val="FFFF00"/>
                </a:highlight>
              </a:rPr>
              <a:t>Usuarios: CRU</a:t>
            </a:r>
          </a:p>
          <a:p>
            <a:pPr algn="just"/>
            <a:r>
              <a:rPr lang="es-MX" sz="2800" dirty="0" err="1">
                <a:highlight>
                  <a:srgbClr val="00FF00"/>
                </a:highlight>
              </a:rPr>
              <a:t>InventarioProductos</a:t>
            </a:r>
            <a:r>
              <a:rPr lang="es-MX" sz="2800" dirty="0">
                <a:highlight>
                  <a:srgbClr val="00FF00"/>
                </a:highlight>
              </a:rPr>
              <a:t>: C R U</a:t>
            </a:r>
          </a:p>
          <a:p>
            <a:pPr algn="just"/>
            <a:r>
              <a:rPr lang="es-MX" sz="2800" dirty="0">
                <a:highlight>
                  <a:srgbClr val="FF00FF"/>
                </a:highlight>
              </a:rPr>
              <a:t>Ventas: C - R</a:t>
            </a:r>
          </a:p>
          <a:p>
            <a:pPr algn="just"/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518019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Funciones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61994311-928E-7A7A-EAD5-8DFD2D5824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4315988"/>
              </p:ext>
            </p:extLst>
          </p:nvPr>
        </p:nvGraphicFramePr>
        <p:xfrm>
          <a:off x="-890364" y="926158"/>
          <a:ext cx="12745416" cy="53285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17324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Metodología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Sesión</a:t>
            </a:r>
          </a:p>
          <a:p>
            <a:pPr algn="just"/>
            <a:r>
              <a:rPr lang="es-MX" sz="3200" dirty="0"/>
              <a:t>La sesión estará compuesta de 3 momentos </a:t>
            </a:r>
          </a:p>
          <a:p>
            <a:pPr algn="just"/>
            <a:r>
              <a:rPr lang="es-MX" sz="3200" b="1" dirty="0"/>
              <a:t>Momento 1</a:t>
            </a:r>
            <a:r>
              <a:rPr lang="es-MX" sz="3200" dirty="0"/>
              <a:t> explicación de una temática (3 por </a:t>
            </a:r>
            <a:r>
              <a:rPr lang="es-MX" sz="3200" dirty="0" err="1"/>
              <a:t>sesion</a:t>
            </a:r>
            <a:r>
              <a:rPr lang="es-MX" sz="3200" dirty="0"/>
              <a:t>)</a:t>
            </a:r>
          </a:p>
          <a:p>
            <a:pPr algn="just"/>
            <a:r>
              <a:rPr lang="es-MX" sz="3200" b="1" dirty="0"/>
              <a:t>Momento II</a:t>
            </a:r>
            <a:r>
              <a:rPr lang="es-MX" sz="3200" dirty="0"/>
              <a:t> ejemplo de la temática</a:t>
            </a:r>
          </a:p>
          <a:p>
            <a:pPr algn="just"/>
            <a:r>
              <a:rPr lang="es-MX" sz="3200" b="1" dirty="0"/>
              <a:t>Momento III </a:t>
            </a:r>
            <a:r>
              <a:rPr lang="es-MX" sz="3200" dirty="0"/>
              <a:t>Dudas</a:t>
            </a:r>
          </a:p>
          <a:p>
            <a:pPr algn="just"/>
            <a:endParaRPr lang="es-MX" sz="3200" dirty="0"/>
          </a:p>
          <a:p>
            <a:pPr algn="just"/>
            <a:r>
              <a:rPr lang="es-MX" sz="3200" dirty="0"/>
              <a:t>Final de la clase: dudas especificas en problemas </a:t>
            </a:r>
            <a:r>
              <a:rPr lang="es-MX" sz="3200" dirty="0" err="1"/>
              <a:t>especificos</a:t>
            </a:r>
            <a:endParaRPr lang="es-MX" sz="3200" dirty="0"/>
          </a:p>
          <a:p>
            <a:pPr algn="just"/>
            <a:endParaRPr lang="es-MX" sz="3200" b="1" dirty="0"/>
          </a:p>
          <a:p>
            <a:pPr algn="just"/>
            <a:r>
              <a:rPr lang="es-MX" sz="3200" b="1" dirty="0"/>
              <a:t>Repositorio</a:t>
            </a:r>
          </a:p>
          <a:p>
            <a:pPr algn="just"/>
            <a:r>
              <a:rPr lang="es-MX" sz="3200" dirty="0"/>
              <a:t>https://github.com/Camilobd/MinTic---Desarrollo-Web_Gr-9-10.git</a:t>
            </a:r>
          </a:p>
        </p:txBody>
      </p:sp>
    </p:spTree>
    <p:extLst>
      <p:ext uri="{BB962C8B-B14F-4D97-AF65-F5344CB8AC3E}">
        <p14:creationId xmlns:p14="http://schemas.microsoft.com/office/powerpoint/2010/main" val="3109059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Agenda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297768" y="1844824"/>
            <a:ext cx="10585176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4400" b="1" dirty="0"/>
              <a:t>Buenas Noches</a:t>
            </a:r>
          </a:p>
          <a:p>
            <a:pPr algn="ctr"/>
            <a:endParaRPr lang="es-MX" sz="4400" b="1" dirty="0"/>
          </a:p>
          <a:p>
            <a:pPr algn="ctr"/>
            <a:r>
              <a:rPr lang="es-MX" sz="4400" b="1" dirty="0"/>
              <a:t>Iniciamos a las 8:10 pm </a:t>
            </a:r>
          </a:p>
          <a:p>
            <a:pPr algn="ctr"/>
            <a:endParaRPr lang="es-MX" sz="4400" b="1" dirty="0"/>
          </a:p>
          <a:p>
            <a:pPr algn="ctr"/>
            <a:r>
              <a:rPr lang="es-MX" sz="4400" b="1" dirty="0"/>
              <a:t>Gracias!!!</a:t>
            </a:r>
            <a:endParaRPr lang="es-MX" sz="4400" dirty="0"/>
          </a:p>
        </p:txBody>
      </p:sp>
    </p:spTree>
    <p:extLst>
      <p:ext uri="{BB962C8B-B14F-4D97-AF65-F5344CB8AC3E}">
        <p14:creationId xmlns:p14="http://schemas.microsoft.com/office/powerpoint/2010/main" val="301173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CONCEPTOS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BD NoSQL</a:t>
            </a:r>
          </a:p>
          <a:p>
            <a:pPr algn="just"/>
            <a:r>
              <a:rPr lang="es-MX" sz="3200" dirty="0"/>
              <a:t>Las bases de datos NoSQL están diseñadas específicamente para modelos de datos específicos y tienen esquemas flexibles para crear aplicaciones modernas. Las bases de datos NoSQL son ampliamente reconocidas porque son fáciles de desarrollar, por su funcionalidad y el rendimiento a escala. Esta página incluye recursos que lo ayudan a comprender mejor las bases de datos NoSQL y comenzar a usarlas.</a:t>
            </a:r>
          </a:p>
          <a:p>
            <a:pPr algn="just"/>
            <a:endParaRPr lang="es-MX" sz="32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67CFCCC-4A74-98EB-4E88-7106748260BA}"/>
              </a:ext>
            </a:extLst>
          </p:cNvPr>
          <p:cNvSpPr txBox="1"/>
          <p:nvPr/>
        </p:nvSpPr>
        <p:spPr>
          <a:xfrm>
            <a:off x="189756" y="6277959"/>
            <a:ext cx="62944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https://aws.amazon.com/es/nosql/</a:t>
            </a:r>
          </a:p>
        </p:txBody>
      </p:sp>
    </p:spTree>
    <p:extLst>
      <p:ext uri="{BB962C8B-B14F-4D97-AF65-F5344CB8AC3E}">
        <p14:creationId xmlns:p14="http://schemas.microsoft.com/office/powerpoint/2010/main" val="663613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CONCEPTOS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Mongo DB</a:t>
            </a:r>
          </a:p>
          <a:p>
            <a:pPr algn="just"/>
            <a:endParaRPr lang="es-MX" sz="3200" dirty="0"/>
          </a:p>
          <a:p>
            <a:pPr algn="just"/>
            <a:r>
              <a:rPr lang="es-MX" sz="3200" b="1" dirty="0"/>
              <a:t>MongoDB</a:t>
            </a:r>
            <a:r>
              <a:rPr lang="es-MX" sz="3200" dirty="0"/>
              <a:t> es una base de datos </a:t>
            </a:r>
            <a:r>
              <a:rPr lang="es-MX" sz="3200" b="1" dirty="0"/>
              <a:t>NoSQL</a:t>
            </a:r>
            <a:r>
              <a:rPr lang="es-MX" sz="3200" dirty="0"/>
              <a:t> orientada a documentos. Se utiliza para almacenar volúmenes masivos de datos.</a:t>
            </a:r>
          </a:p>
          <a:p>
            <a:pPr algn="just"/>
            <a:endParaRPr lang="es-MX" sz="3200" dirty="0"/>
          </a:p>
          <a:p>
            <a:pPr algn="just"/>
            <a:r>
              <a:rPr lang="es-MX" sz="3200" dirty="0"/>
              <a:t>Se diferencia de las bases de datos relacionales por su flexibilidad y rendimiento.</a:t>
            </a:r>
          </a:p>
          <a:p>
            <a:pPr algn="just"/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1945001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CONCEPTOS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Mongo DB</a:t>
            </a:r>
          </a:p>
          <a:p>
            <a:pPr algn="just"/>
            <a:endParaRPr lang="es-MX" sz="3200" dirty="0"/>
          </a:p>
          <a:p>
            <a:pPr algn="just"/>
            <a:r>
              <a:rPr lang="es-MX" sz="3200" dirty="0"/>
              <a:t>Los datos se almacenan como </a:t>
            </a:r>
            <a:r>
              <a:rPr lang="es-MX" sz="3200" b="1" dirty="0"/>
              <a:t>colecciones y documentos</a:t>
            </a:r>
            <a:r>
              <a:rPr lang="es-MX" sz="3200" dirty="0"/>
              <a:t>.</a:t>
            </a:r>
          </a:p>
          <a:p>
            <a:pPr algn="just"/>
            <a:r>
              <a:rPr lang="es-MX" sz="3200" dirty="0"/>
              <a:t>Los documentos son pares </a:t>
            </a:r>
            <a:r>
              <a:rPr lang="es-MX" sz="3200" b="1" dirty="0" err="1"/>
              <a:t>value</a:t>
            </a:r>
            <a:r>
              <a:rPr lang="es-MX" sz="3200" b="1" dirty="0"/>
              <a:t>/</a:t>
            </a:r>
            <a:r>
              <a:rPr lang="es-MX" sz="3200" b="1" dirty="0" err="1"/>
              <a:t>key</a:t>
            </a:r>
            <a:r>
              <a:rPr lang="es-MX" sz="3200" b="1" dirty="0"/>
              <a:t> </a:t>
            </a:r>
            <a:r>
              <a:rPr lang="es-MX" sz="3200" dirty="0"/>
              <a:t>que sirven como unidad básica de datos. </a:t>
            </a:r>
          </a:p>
          <a:p>
            <a:pPr algn="just"/>
            <a:r>
              <a:rPr lang="es-MX" sz="3200" dirty="0"/>
              <a:t>Las colecciones contienen conjuntos de documentos y funciones.</a:t>
            </a:r>
          </a:p>
          <a:p>
            <a:pPr algn="just"/>
            <a:endParaRPr lang="es-MX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Base de datos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Colecciones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200" dirty="0"/>
              <a:t>Documentos</a:t>
            </a:r>
          </a:p>
        </p:txBody>
      </p:sp>
    </p:spTree>
    <p:extLst>
      <p:ext uri="{BB962C8B-B14F-4D97-AF65-F5344CB8AC3E}">
        <p14:creationId xmlns:p14="http://schemas.microsoft.com/office/powerpoint/2010/main" val="179411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 </a:t>
            </a:r>
            <a:r>
              <a:rPr lang="es-MX" sz="3200" b="1" dirty="0" err="1"/>
              <a:t>db</a:t>
            </a:r>
            <a:endParaRPr lang="es-MX" sz="3200" b="1" dirty="0"/>
          </a:p>
          <a:p>
            <a:pPr algn="just"/>
            <a:endParaRPr lang="es-MX" sz="3200" b="1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0F91842-54C4-8714-5070-62E7F44F7B3D}"/>
              </a:ext>
            </a:extLst>
          </p:cNvPr>
          <p:cNvSpPr txBox="1"/>
          <p:nvPr/>
        </p:nvSpPr>
        <p:spPr>
          <a:xfrm>
            <a:off x="3502124" y="6275114"/>
            <a:ext cx="62891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https://www.mongodb.com/cloud/atlas/register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7724763-AFB1-44BA-25C6-07B1C9DA2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7086" y="2060848"/>
            <a:ext cx="7246540" cy="407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66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 </a:t>
            </a:r>
            <a:r>
              <a:rPr lang="es-MX" sz="3200" b="1" dirty="0" err="1"/>
              <a:t>db</a:t>
            </a:r>
            <a:endParaRPr lang="es-MX" sz="3200" b="1" dirty="0"/>
          </a:p>
          <a:p>
            <a:pPr algn="just"/>
            <a:endParaRPr lang="es-MX" sz="3200" b="1" dirty="0"/>
          </a:p>
          <a:p>
            <a:pPr algn="just"/>
            <a:r>
              <a:rPr lang="es-MX" sz="3200" dirty="0"/>
              <a:t>Descargar </a:t>
            </a:r>
          </a:p>
          <a:p>
            <a:pPr algn="just"/>
            <a:endParaRPr lang="es-MX" sz="3200" dirty="0"/>
          </a:p>
          <a:p>
            <a:pPr algn="ctr"/>
            <a:r>
              <a:rPr lang="es-MX" sz="3200" dirty="0"/>
              <a:t>	Gestor</a:t>
            </a:r>
          </a:p>
          <a:p>
            <a:pPr algn="ctr"/>
            <a:r>
              <a:rPr lang="es-MX" sz="3200" dirty="0">
                <a:hlinkClick r:id="rId2"/>
              </a:rPr>
              <a:t>https://www.mongodb.com/try/download/community</a:t>
            </a:r>
            <a:endParaRPr lang="es-MX" sz="3200" dirty="0"/>
          </a:p>
          <a:p>
            <a:pPr algn="ctr"/>
            <a:endParaRPr lang="es-MX" sz="3200" dirty="0"/>
          </a:p>
          <a:p>
            <a:pPr algn="ctr"/>
            <a:r>
              <a:rPr lang="es-MX" sz="3200" dirty="0"/>
              <a:t>Cliente Mongo o visor</a:t>
            </a:r>
          </a:p>
          <a:p>
            <a:pPr algn="ctr"/>
            <a:r>
              <a:rPr lang="es-MX" sz="3200" b="1" dirty="0"/>
              <a:t> Mongo Compas()  </a:t>
            </a:r>
          </a:p>
          <a:p>
            <a:pPr algn="ctr"/>
            <a:endParaRPr lang="es-MX" sz="3200" dirty="0"/>
          </a:p>
          <a:p>
            <a:pPr algn="just"/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956013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mongo </a:t>
            </a:r>
            <a:r>
              <a:rPr lang="es-MX" sz="3200" b="1" dirty="0" err="1"/>
              <a:t>db</a:t>
            </a:r>
            <a:endParaRPr lang="es-MX" sz="3200" b="1" dirty="0"/>
          </a:p>
          <a:p>
            <a:pPr algn="just"/>
            <a:r>
              <a:rPr lang="es-MX" sz="3200" b="1" dirty="0"/>
              <a:t>Descargar</a:t>
            </a:r>
            <a:r>
              <a:rPr lang="es-MX" sz="3200" dirty="0"/>
              <a:t> </a:t>
            </a:r>
          </a:p>
          <a:p>
            <a:pPr algn="ctr"/>
            <a:r>
              <a:rPr lang="es-MX" sz="3200" dirty="0"/>
              <a:t>	Gestor 									 </a:t>
            </a:r>
            <a:r>
              <a:rPr lang="es-MX" sz="3200" dirty="0" err="1"/>
              <a:t>Compass</a:t>
            </a:r>
            <a:endParaRPr lang="es-MX" sz="3200" dirty="0"/>
          </a:p>
          <a:p>
            <a:pPr algn="ctr"/>
            <a:endParaRPr lang="es-MX" sz="3200" dirty="0"/>
          </a:p>
          <a:p>
            <a:pPr algn="just"/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1F2478F-4728-45C9-9528-2462DF37A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764" y="2852935"/>
            <a:ext cx="5491956" cy="309634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7552111-E387-ED57-A380-8F68EA7F3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4839" y="2798352"/>
            <a:ext cx="5786980" cy="316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788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 idx="4294967295"/>
          </p:nvPr>
        </p:nvSpPr>
        <p:spPr>
          <a:xfrm>
            <a:off x="5087938" y="603250"/>
            <a:ext cx="7100887" cy="661988"/>
          </a:xfrm>
        </p:spPr>
        <p:txBody>
          <a:bodyPr rtlCol="0">
            <a:normAutofit fontScale="90000"/>
          </a:bodyPr>
          <a:lstStyle/>
          <a:p>
            <a:pPr algn="r"/>
            <a:r>
              <a:rPr lang="es-ES" sz="4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Instalación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549796" y="1268760"/>
            <a:ext cx="10081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545AABF-E152-88CD-375C-B4C86233B726}"/>
              </a:ext>
            </a:extLst>
          </p:cNvPr>
          <p:cNvSpPr txBox="1"/>
          <p:nvPr/>
        </p:nvSpPr>
        <p:spPr>
          <a:xfrm>
            <a:off x="554398" y="1262566"/>
            <a:ext cx="1058517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b="1" dirty="0"/>
              <a:t>Instalar </a:t>
            </a:r>
            <a:r>
              <a:rPr lang="es-MX" sz="3200" b="1" dirty="0" err="1"/>
              <a:t>mongoDB</a:t>
            </a:r>
            <a:endParaRPr lang="es-MX" sz="3200" b="1" dirty="0"/>
          </a:p>
          <a:p>
            <a:pPr algn="just"/>
            <a:r>
              <a:rPr lang="es-MX" sz="3200" b="1" dirty="0"/>
              <a:t>Gestor</a:t>
            </a:r>
            <a:endParaRPr lang="es-MX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ADE29E1-8763-227F-DEBE-E0C251E50D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504" t="18402" r="27551" b="21643"/>
          <a:stretch/>
        </p:blipFill>
        <p:spPr>
          <a:xfrm>
            <a:off x="3038674" y="1924554"/>
            <a:ext cx="5616624" cy="451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657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videndo">
  <a:themeElements>
    <a:clrScheme name="Dividendo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366658"/>
      </a:accent1>
      <a:accent2>
        <a:srgbClr val="8CB64A"/>
      </a:accent2>
      <a:accent3>
        <a:srgbClr val="88D5A9"/>
      </a:accent3>
      <a:accent4>
        <a:srgbClr val="969FA7"/>
      </a:accent4>
      <a:accent5>
        <a:srgbClr val="E8A844"/>
      </a:accent5>
      <a:accent6>
        <a:srgbClr val="A1561F"/>
      </a:accent6>
      <a:hlink>
        <a:srgbClr val="828282"/>
      </a:hlink>
      <a:folHlink>
        <a:srgbClr val="A5A5A5"/>
      </a:folHlink>
    </a:clrScheme>
    <a:fontScheme name="Dividendo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o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4BEC0EAF-CF86-4D49-B83B-56CC62D3CFF1}"/>
    </a:ext>
  </a:extLst>
</a:theme>
</file>

<file path=ppt/theme/theme2.xml><?xml version="1.0" encoding="utf-8"?>
<a:theme xmlns:a="http://schemas.openxmlformats.org/drawingml/2006/main" name="Tema de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C67BEE-D13F-4BD2-98A5-34D8A0977F68}">
  <ds:schemaRefs>
    <ds:schemaRef ds:uri="http://purl.org/dc/terms/"/>
    <ds:schemaRef ds:uri="http://schemas.microsoft.com/office/infopath/2007/PartnerControls"/>
    <ds:schemaRef ds:uri="http://www.w3.org/XML/1998/namespace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4873beb7-5857-4685-be1f-d57550cc96cc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36347</TotalTime>
  <Words>727</Words>
  <Application>Microsoft Office PowerPoint</Application>
  <PresentationFormat>Personalizado</PresentationFormat>
  <Paragraphs>167</Paragraphs>
  <Slides>27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27</vt:i4>
      </vt:variant>
    </vt:vector>
  </HeadingPairs>
  <TitlesOfParts>
    <vt:vector size="32" baseType="lpstr">
      <vt:lpstr>Arial</vt:lpstr>
      <vt:lpstr>Calibri</vt:lpstr>
      <vt:lpstr>Gill Sans MT</vt:lpstr>
      <vt:lpstr>Wingdings 2</vt:lpstr>
      <vt:lpstr>Dividendo</vt:lpstr>
      <vt:lpstr>Presentación de PowerPoint</vt:lpstr>
      <vt:lpstr>Agenda</vt:lpstr>
      <vt:lpstr>CONCEPTOS </vt:lpstr>
      <vt:lpstr>CONCEPTOS </vt:lpstr>
      <vt:lpstr>CONCEPTOS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Instalación </vt:lpstr>
      <vt:lpstr>Consola</vt:lpstr>
      <vt:lpstr>Consola</vt:lpstr>
      <vt:lpstr>Consola</vt:lpstr>
      <vt:lpstr>Consola</vt:lpstr>
      <vt:lpstr>Diseñemos el modelo de datos</vt:lpstr>
      <vt:lpstr>Diseñemos el modelo de datos</vt:lpstr>
      <vt:lpstr>Funciones</vt:lpstr>
      <vt:lpstr>Metodología</vt:lpstr>
      <vt:lpstr>Agenda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Algoritmos y Programación</dc:title>
  <dc:creator>User</dc:creator>
  <cp:lastModifiedBy>Camilo Harvey  Bohorquez Dallos</cp:lastModifiedBy>
  <cp:revision>342</cp:revision>
  <dcterms:created xsi:type="dcterms:W3CDTF">2017-02-08T00:38:57Z</dcterms:created>
  <dcterms:modified xsi:type="dcterms:W3CDTF">2022-10-28T02:48:36Z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